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4"/>
  </p:sldMasterIdLst>
  <p:notesMasterIdLst>
    <p:notesMasterId r:id="rId29"/>
  </p:notesMasterIdLst>
  <p:handoutMasterIdLst>
    <p:handoutMasterId r:id="rId30"/>
  </p:handoutMasterIdLst>
  <p:sldIdLst>
    <p:sldId id="592" r:id="rId5"/>
    <p:sldId id="594" r:id="rId6"/>
    <p:sldId id="696" r:id="rId7"/>
    <p:sldId id="694" r:id="rId8"/>
    <p:sldId id="607" r:id="rId9"/>
    <p:sldId id="700" r:id="rId10"/>
    <p:sldId id="699" r:id="rId11"/>
    <p:sldId id="426" r:id="rId12"/>
    <p:sldId id="695" r:id="rId13"/>
    <p:sldId id="701" r:id="rId14"/>
    <p:sldId id="625" r:id="rId15"/>
    <p:sldId id="697" r:id="rId16"/>
    <p:sldId id="626" r:id="rId17"/>
    <p:sldId id="631" r:id="rId18"/>
    <p:sldId id="698" r:id="rId19"/>
    <p:sldId id="645" r:id="rId20"/>
    <p:sldId id="653" r:id="rId21"/>
    <p:sldId id="657" r:id="rId22"/>
    <p:sldId id="434" r:id="rId23"/>
    <p:sldId id="257" r:id="rId24"/>
    <p:sldId id="446" r:id="rId25"/>
    <p:sldId id="673" r:id="rId26"/>
    <p:sldId id="687" r:id="rId27"/>
    <p:sldId id="593"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056" userDrawn="1">
          <p15:clr>
            <a:srgbClr val="A4A3A4"/>
          </p15:clr>
        </p15:guide>
        <p15:guide id="4" pos="4224"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ffer, Maggie [ASPUS]" initials="SM[" lastIdx="13" clrIdx="0"/>
  <p:cmAuthor id="2" name="Hu, Jonathan [ASPUS]" initials="JH" lastIdx="0" clrIdx="1"/>
  <p:cmAuthor id="3" name="Yarwood, Jeremy [ASPUS]" initials="YJ[" lastIdx="1" clrIdx="2">
    <p:extLst>
      <p:ext uri="{19B8F6BF-5375-455C-9EA6-DF929625EA0E}">
        <p15:presenceInfo xmlns:p15="http://schemas.microsoft.com/office/powerpoint/2012/main" userId="S-1-5-21-1614895754-2146847981-1606980848-1266172" providerId="AD"/>
      </p:ext>
    </p:extLst>
  </p:cmAuthor>
  <p:cmAuthor id="4" name="Omidbakhsh, Navid [ASPUS]" initials="ON[" lastIdx="4" clrIdx="3">
    <p:extLst>
      <p:ext uri="{19B8F6BF-5375-455C-9EA6-DF929625EA0E}">
        <p15:presenceInfo xmlns:p15="http://schemas.microsoft.com/office/powerpoint/2012/main" userId="S-1-5-21-1614895754-2146847981-1606980848-1251574" providerId="AD"/>
      </p:ext>
    </p:extLst>
  </p:cmAuthor>
  <p:cmAuthor id="5" name="Kramer, Kenneth [ASPUS]" initials="KK[" lastIdx="2" clrIdx="4">
    <p:extLst>
      <p:ext uri="{19B8F6BF-5375-455C-9EA6-DF929625EA0E}">
        <p15:presenceInfo xmlns:p15="http://schemas.microsoft.com/office/powerpoint/2012/main" userId="S-1-5-21-1614895754-2146847981-1606980848-11843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0F3"/>
    <a:srgbClr val="312244"/>
    <a:srgbClr val="EB1DA6"/>
    <a:srgbClr val="CE1484"/>
    <a:srgbClr val="E02A67"/>
    <a:srgbClr val="FF7518"/>
    <a:srgbClr val="7116CB"/>
    <a:srgbClr val="3A3294"/>
    <a:srgbClr val="13587F"/>
    <a:srgbClr val="0094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ABEDC0-0AD1-485F-9AF2-968E81F0C3FB}" v="3" dt="2020-11-24T08:56:27.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em Estilo, Sem Grelh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0" autoAdjust="0"/>
    <p:restoredTop sz="83129" autoAdjust="0"/>
  </p:normalViewPr>
  <p:slideViewPr>
    <p:cSldViewPr>
      <p:cViewPr varScale="1">
        <p:scale>
          <a:sx n="55" d="100"/>
          <a:sy n="55" d="100"/>
        </p:scale>
        <p:origin x="1172" y="28"/>
      </p:cViewPr>
      <p:guideLst>
        <p:guide orient="horz" pos="2160"/>
        <p:guide pos="3840"/>
        <p:guide orient="horz" pos="1056"/>
        <p:guide pos="422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6627"/>
    </p:cViewPr>
  </p:sorterViewPr>
  <p:notesViewPr>
    <p:cSldViewPr>
      <p:cViewPr varScale="1">
        <p:scale>
          <a:sx n="42" d="100"/>
          <a:sy n="42" d="100"/>
        </p:scale>
        <p:origin x="2482"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259575810327596E-2"/>
          <c:y val="6.3311022570365402E-2"/>
          <c:w val="0.870732549481403"/>
          <c:h val="0.86351650399496804"/>
        </c:manualLayout>
      </c:layout>
      <c:doughnutChart>
        <c:varyColors val="1"/>
        <c:ser>
          <c:idx val="0"/>
          <c:order val="0"/>
          <c:tx>
            <c:strRef>
              <c:f>Sheet1!$B$1</c:f>
              <c:strCache>
                <c:ptCount val="1"/>
                <c:pt idx="0">
                  <c:v>Sales</c:v>
                </c:pt>
              </c:strCache>
            </c:strRef>
          </c:tx>
          <c:dPt>
            <c:idx val="0"/>
            <c:bubble3D val="0"/>
            <c:spPr>
              <a:solidFill>
                <a:schemeClr val="accent2"/>
              </a:solidFill>
            </c:spPr>
            <c:extLst>
              <c:ext xmlns:c16="http://schemas.microsoft.com/office/drawing/2014/chart" uri="{C3380CC4-5D6E-409C-BE32-E72D297353CC}">
                <c16:uniqueId val="{00000001-0AED-4F73-A83D-57F64B118264}"/>
              </c:ext>
            </c:extLst>
          </c:dPt>
          <c:dPt>
            <c:idx val="1"/>
            <c:bubble3D val="0"/>
            <c:extLst>
              <c:ext xmlns:c16="http://schemas.microsoft.com/office/drawing/2014/chart" uri="{C3380CC4-5D6E-409C-BE32-E72D297353CC}">
                <c16:uniqueId val="{00000002-0AED-4F73-A83D-57F64B118264}"/>
              </c:ext>
            </c:extLst>
          </c:dPt>
          <c:dPt>
            <c:idx val="2"/>
            <c:bubble3D val="0"/>
            <c:extLst>
              <c:ext xmlns:c16="http://schemas.microsoft.com/office/drawing/2014/chart" uri="{C3380CC4-5D6E-409C-BE32-E72D297353CC}">
                <c16:uniqueId val="{00000003-0AED-4F73-A83D-57F64B118264}"/>
              </c:ext>
            </c:extLst>
          </c:dPt>
          <c:dPt>
            <c:idx val="3"/>
            <c:bubble3D val="0"/>
            <c:extLst>
              <c:ext xmlns:c16="http://schemas.microsoft.com/office/drawing/2014/chart" uri="{C3380CC4-5D6E-409C-BE32-E72D297353CC}">
                <c16:uniqueId val="{00000004-0AED-4F73-A83D-57F64B118264}"/>
              </c:ext>
            </c:extLst>
          </c:dPt>
          <c:cat>
            <c:strRef>
              <c:f>Sheet1!$A$2:$A$3</c:f>
              <c:strCache>
                <c:ptCount val="2"/>
                <c:pt idx="0">
                  <c:v>1st Qtr</c:v>
                </c:pt>
                <c:pt idx="1">
                  <c:v>2nd Qtr</c:v>
                </c:pt>
              </c:strCache>
            </c:strRef>
          </c:cat>
          <c:val>
            <c:numRef>
              <c:f>Sheet1!$B$2:$B$3</c:f>
              <c:numCache>
                <c:formatCode>General</c:formatCode>
                <c:ptCount val="2"/>
                <c:pt idx="0">
                  <c:v>22</c:v>
                </c:pt>
                <c:pt idx="1">
                  <c:v>78</c:v>
                </c:pt>
              </c:numCache>
            </c:numRef>
          </c:val>
          <c:extLst>
            <c:ext xmlns:c16="http://schemas.microsoft.com/office/drawing/2014/chart" uri="{C3380CC4-5D6E-409C-BE32-E72D297353CC}">
              <c16:uniqueId val="{00000005-0AED-4F73-A83D-57F64B118264}"/>
            </c:ext>
          </c:extLst>
        </c:ser>
        <c:dLbls>
          <c:showLegendKey val="0"/>
          <c:showVal val="0"/>
          <c:showCatName val="0"/>
          <c:showSerName val="0"/>
          <c:showPercent val="0"/>
          <c:showBubbleSize val="0"/>
          <c:showLeaderLines val="1"/>
        </c:dLbls>
        <c:firstSliceAng val="228"/>
        <c:holeSize val="86"/>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259575810327596E-2"/>
          <c:y val="6.3311022570365402E-2"/>
          <c:w val="0.870732549481403"/>
          <c:h val="0.86351650399496804"/>
        </c:manualLayout>
      </c:layout>
      <c:doughnutChart>
        <c:varyColors val="1"/>
        <c:ser>
          <c:idx val="0"/>
          <c:order val="0"/>
          <c:tx>
            <c:strRef>
              <c:f>Sheet1!$B$1</c:f>
              <c:strCache>
                <c:ptCount val="1"/>
                <c:pt idx="0">
                  <c:v>Sales</c:v>
                </c:pt>
              </c:strCache>
            </c:strRef>
          </c:tx>
          <c:dPt>
            <c:idx val="0"/>
            <c:bubble3D val="0"/>
            <c:spPr>
              <a:solidFill>
                <a:schemeClr val="accent1"/>
              </a:solidFill>
              <a:ln>
                <a:noFill/>
              </a:ln>
              <a:effectLst/>
            </c:spPr>
            <c:extLst>
              <c:ext xmlns:c16="http://schemas.microsoft.com/office/drawing/2014/chart" uri="{C3380CC4-5D6E-409C-BE32-E72D297353CC}">
                <c16:uniqueId val="{00000001-EDA7-4772-A88F-CF59E42C8B63}"/>
              </c:ext>
            </c:extLst>
          </c:dPt>
          <c:dPt>
            <c:idx val="1"/>
            <c:bubble3D val="0"/>
            <c:spPr>
              <a:solidFill>
                <a:schemeClr val="accent2"/>
              </a:solidFill>
              <a:ln>
                <a:noFill/>
              </a:ln>
              <a:effectLst/>
            </c:spPr>
            <c:extLst>
              <c:ext xmlns:c16="http://schemas.microsoft.com/office/drawing/2014/chart" uri="{C3380CC4-5D6E-409C-BE32-E72D297353CC}">
                <c16:uniqueId val="{00000003-EDA7-4772-A88F-CF59E42C8B63}"/>
              </c:ext>
            </c:extLst>
          </c:dPt>
          <c:dPt>
            <c:idx val="2"/>
            <c:bubble3D val="0"/>
            <c:spPr>
              <a:solidFill>
                <a:schemeClr val="accent3"/>
              </a:solidFill>
              <a:ln>
                <a:noFill/>
              </a:ln>
              <a:effectLst/>
            </c:spPr>
            <c:extLst>
              <c:ext xmlns:c16="http://schemas.microsoft.com/office/drawing/2014/chart" uri="{C3380CC4-5D6E-409C-BE32-E72D297353CC}">
                <c16:uniqueId val="{00000005-EDA7-4772-A88F-CF59E42C8B63}"/>
              </c:ext>
            </c:extLst>
          </c:dPt>
          <c:dPt>
            <c:idx val="3"/>
            <c:bubble3D val="0"/>
            <c:spPr>
              <a:solidFill>
                <a:schemeClr val="accent4"/>
              </a:solidFill>
              <a:ln>
                <a:noFill/>
              </a:ln>
              <a:effectLst/>
            </c:spPr>
            <c:extLst>
              <c:ext xmlns:c16="http://schemas.microsoft.com/office/drawing/2014/chart" uri="{C3380CC4-5D6E-409C-BE32-E72D297353CC}">
                <c16:uniqueId val="{00000007-EDA7-4772-A88F-CF59E42C8B63}"/>
              </c:ext>
            </c:extLst>
          </c:dPt>
          <c:cat>
            <c:strRef>
              <c:f>Sheet1!$A$2:$A$3</c:f>
              <c:strCache>
                <c:ptCount val="2"/>
                <c:pt idx="0">
                  <c:v>1st Qtr</c:v>
                </c:pt>
                <c:pt idx="1">
                  <c:v>2nd Qtr</c:v>
                </c:pt>
              </c:strCache>
            </c:strRef>
          </c:cat>
          <c:val>
            <c:numRef>
              <c:f>Sheet1!$B$2:$B$3</c:f>
              <c:numCache>
                <c:formatCode>General</c:formatCode>
                <c:ptCount val="2"/>
                <c:pt idx="0">
                  <c:v>22</c:v>
                </c:pt>
                <c:pt idx="1">
                  <c:v>78</c:v>
                </c:pt>
              </c:numCache>
            </c:numRef>
          </c:val>
          <c:extLst>
            <c:ext xmlns:c16="http://schemas.microsoft.com/office/drawing/2014/chart" uri="{C3380CC4-5D6E-409C-BE32-E72D297353CC}">
              <c16:uniqueId val="{00000008-EDA7-4772-A88F-CF59E42C8B63}"/>
            </c:ext>
          </c:extLst>
        </c:ser>
        <c:dLbls>
          <c:showLegendKey val="0"/>
          <c:showVal val="0"/>
          <c:showCatName val="0"/>
          <c:showSerName val="0"/>
          <c:showPercent val="0"/>
          <c:showBubbleSize val="0"/>
          <c:showLeaderLines val="1"/>
        </c:dLbls>
        <c:firstSliceAng val="228"/>
        <c:holeSize val="86"/>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E6F19A1B-1202-40D8-9D8B-3EF23BDC5ACF}" type="datetimeFigureOut">
              <a:rPr lang="en-US" smtClean="0"/>
              <a:t>10/2/2024</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BFDF8C52-24E3-4AE1-BC60-97890443FD82}" type="slidenum">
              <a:rPr lang="en-US" smtClean="0"/>
              <a:t>‹#›</a:t>
            </a:fld>
            <a:endParaRPr lang="en-US"/>
          </a:p>
        </p:txBody>
      </p:sp>
    </p:spTree>
    <p:extLst>
      <p:ext uri="{BB962C8B-B14F-4D97-AF65-F5344CB8AC3E}">
        <p14:creationId xmlns:p14="http://schemas.microsoft.com/office/powerpoint/2010/main" val="2646049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8F8CFD2D-8076-8546-8EA7-1A8DA3F4515F}" type="datetimeFigureOut">
              <a:rPr lang="en-US" smtClean="0"/>
              <a:t>10/2/2024</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95520094-AAFA-ED41-B5BC-2173EFB6A729}" type="slidenum">
              <a:rPr lang="en-US" smtClean="0"/>
              <a:t>‹#›</a:t>
            </a:fld>
            <a:endParaRPr lang="en-US" dirty="0"/>
          </a:p>
        </p:txBody>
      </p:sp>
    </p:spTree>
    <p:extLst>
      <p:ext uri="{BB962C8B-B14F-4D97-AF65-F5344CB8AC3E}">
        <p14:creationId xmlns:p14="http://schemas.microsoft.com/office/powerpoint/2010/main" val="22326977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1</a:t>
            </a:fld>
            <a:endParaRPr lang="en-US" dirty="0"/>
          </a:p>
        </p:txBody>
      </p:sp>
    </p:spTree>
    <p:extLst>
      <p:ext uri="{BB962C8B-B14F-4D97-AF65-F5344CB8AC3E}">
        <p14:creationId xmlns:p14="http://schemas.microsoft.com/office/powerpoint/2010/main" val="3187032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buNone/>
            </a:pPr>
            <a:r>
              <a:rPr lang="hr-HR" sz="1000" dirty="0"/>
              <a:t>http://</a:t>
            </a:r>
            <a:r>
              <a:rPr lang="hr-HR" sz="1000" dirty="0" err="1"/>
              <a:t>www.emea.aspjj.com</a:t>
            </a:r>
            <a:r>
              <a:rPr lang="hr-HR" sz="1000" dirty="0"/>
              <a:t>/</a:t>
            </a:r>
            <a:r>
              <a:rPr lang="hr-HR" sz="1000" dirty="0" err="1"/>
              <a:t>about</a:t>
            </a:r>
            <a:r>
              <a:rPr lang="hr-HR" sz="1000" dirty="0"/>
              <a:t>/</a:t>
            </a:r>
            <a:r>
              <a:rPr lang="hr-HR" sz="1000" dirty="0" err="1"/>
              <a:t>asp-mission-vision?op</a:t>
            </a:r>
            <a:r>
              <a:rPr lang="hr-HR" sz="1000" dirty="0"/>
              <a:t>=print#</a:t>
            </a:r>
          </a:p>
          <a:p>
            <a:pPr marL="0" indent="0">
              <a:buNone/>
            </a:pPr>
            <a:endParaRPr lang="hr-HR" sz="1000" dirty="0"/>
          </a:p>
          <a:p>
            <a:pPr marL="0" indent="0">
              <a:buNone/>
            </a:pPr>
            <a:r>
              <a:rPr lang="en-US" sz="1000" dirty="0"/>
              <a:t>Focused on Infection Protection</a:t>
            </a:r>
          </a:p>
          <a:p>
            <a:pPr marL="0" indent="0">
              <a:buNone/>
            </a:pPr>
            <a:r>
              <a:rPr lang="en-US" sz="800" dirty="0"/>
              <a:t>ASP seeks to dramatically raise the level of health and safety of individuals worldwide. As the industry's infection prevention leader, ASP is focused on helping to ensure the safest possible environments for patients and their families, healthcare workers, providers and communities. Our quality infection prevention products help care for both the people and the world we live in.</a:t>
            </a:r>
          </a:p>
          <a:p>
            <a:pPr marL="0" indent="0">
              <a:buNone/>
            </a:pPr>
            <a:endParaRPr lang="hr-HR" sz="1000" dirty="0"/>
          </a:p>
          <a:p>
            <a:pPr marL="0" indent="0">
              <a:buNone/>
            </a:pPr>
            <a:r>
              <a:rPr lang="en-US" sz="1000" dirty="0"/>
              <a:t>Our Vision</a:t>
            </a:r>
          </a:p>
          <a:p>
            <a:pPr marL="0" indent="0">
              <a:buNone/>
            </a:pPr>
            <a:r>
              <a:rPr lang="en-US" sz="1000" dirty="0"/>
              <a:t>Protecting lives against infection around the world.</a:t>
            </a:r>
          </a:p>
          <a:p>
            <a:pPr marL="0" indent="0">
              <a:buNone/>
            </a:pPr>
            <a:endParaRPr lang="hr-HR" sz="1000" dirty="0"/>
          </a:p>
          <a:p>
            <a:pPr marL="0" indent="0">
              <a:buNone/>
            </a:pPr>
            <a:r>
              <a:rPr lang="en-US" sz="1000" dirty="0"/>
              <a:t>Our Mission</a:t>
            </a:r>
          </a:p>
          <a:p>
            <a:pPr marL="0" indent="0">
              <a:buNone/>
            </a:pPr>
            <a:r>
              <a:rPr lang="en-US" sz="1000" dirty="0"/>
              <a:t>Provide best-in-class infection prevention products and solutions for customers and their patients.</a:t>
            </a:r>
          </a:p>
          <a:p>
            <a:pPr marL="0" indent="0">
              <a:buNone/>
            </a:pPr>
            <a:r>
              <a:rPr lang="en-US" sz="1000" dirty="0"/>
              <a:t>Our Values</a:t>
            </a:r>
          </a:p>
          <a:p>
            <a:pPr marL="0" indent="0">
              <a:buNone/>
            </a:pPr>
            <a:r>
              <a:rPr lang="en-US" sz="1000" dirty="0"/>
              <a:t>We are committed to delivering quality in everything we do and we have a strong set of values that guide our daily actions to deliver results that our company and our customers can be proud of.</a:t>
            </a:r>
          </a:p>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10</a:t>
            </a:fld>
            <a:endParaRPr lang="en-US" dirty="0"/>
          </a:p>
        </p:txBody>
      </p:sp>
    </p:spTree>
    <p:extLst>
      <p:ext uri="{BB962C8B-B14F-4D97-AF65-F5344CB8AC3E}">
        <p14:creationId xmlns:p14="http://schemas.microsoft.com/office/powerpoint/2010/main" val="71435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11</a:t>
            </a:fld>
            <a:endParaRPr lang="en-US" dirty="0"/>
          </a:p>
        </p:txBody>
      </p:sp>
    </p:spTree>
    <p:extLst>
      <p:ext uri="{BB962C8B-B14F-4D97-AF65-F5344CB8AC3E}">
        <p14:creationId xmlns:p14="http://schemas.microsoft.com/office/powerpoint/2010/main" val="759090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buNone/>
            </a:pPr>
            <a:r>
              <a:rPr lang="hr-HR" sz="1000" dirty="0"/>
              <a:t>http://</a:t>
            </a:r>
            <a:r>
              <a:rPr lang="hr-HR" sz="1000" dirty="0" err="1"/>
              <a:t>www.emea.aspjj.com</a:t>
            </a:r>
            <a:r>
              <a:rPr lang="hr-HR" sz="1000" dirty="0"/>
              <a:t>/</a:t>
            </a:r>
            <a:r>
              <a:rPr lang="hr-HR" sz="1000" dirty="0" err="1"/>
              <a:t>about</a:t>
            </a:r>
            <a:r>
              <a:rPr lang="hr-HR" sz="1000" dirty="0"/>
              <a:t>/</a:t>
            </a:r>
            <a:r>
              <a:rPr lang="hr-HR" sz="1000" dirty="0" err="1"/>
              <a:t>asp-mission-vision?op</a:t>
            </a:r>
            <a:r>
              <a:rPr lang="hr-HR" sz="1000" dirty="0"/>
              <a:t>=print#</a:t>
            </a:r>
          </a:p>
          <a:p>
            <a:pPr marL="0" indent="0">
              <a:buNone/>
            </a:pPr>
            <a:endParaRPr lang="hr-HR" sz="1000" dirty="0"/>
          </a:p>
          <a:p>
            <a:pPr marL="0" indent="0">
              <a:buNone/>
            </a:pPr>
            <a:r>
              <a:rPr lang="en-US" sz="1000" dirty="0"/>
              <a:t>Focused on Infection Protection</a:t>
            </a:r>
          </a:p>
          <a:p>
            <a:pPr marL="0" indent="0">
              <a:buNone/>
            </a:pPr>
            <a:r>
              <a:rPr lang="en-US" sz="800" dirty="0"/>
              <a:t>ASP seeks to dramatically raise the level of health and safety of individuals worldwide. As the industry's infection prevention leader, ASP is focused on helping to ensure the safest possible environments for patients and their families, healthcare workers, providers and communities. Our quality infection prevention products help care for both the people and the world we live in.</a:t>
            </a:r>
          </a:p>
          <a:p>
            <a:pPr marL="0" indent="0">
              <a:buNone/>
            </a:pPr>
            <a:endParaRPr lang="hr-HR" sz="1000" dirty="0"/>
          </a:p>
          <a:p>
            <a:pPr marL="0" indent="0">
              <a:buNone/>
            </a:pPr>
            <a:r>
              <a:rPr lang="en-US" sz="1000" dirty="0"/>
              <a:t>Our Vision</a:t>
            </a:r>
          </a:p>
          <a:p>
            <a:pPr marL="0" indent="0">
              <a:buNone/>
            </a:pPr>
            <a:r>
              <a:rPr lang="en-US" sz="1000" dirty="0"/>
              <a:t>Protecting lives against infection around the world.</a:t>
            </a:r>
          </a:p>
          <a:p>
            <a:pPr marL="0" indent="0">
              <a:buNone/>
            </a:pPr>
            <a:endParaRPr lang="hr-HR" sz="1000" dirty="0"/>
          </a:p>
          <a:p>
            <a:pPr marL="0" indent="0">
              <a:buNone/>
            </a:pPr>
            <a:r>
              <a:rPr lang="en-US" sz="1000" dirty="0"/>
              <a:t>Our Mission</a:t>
            </a:r>
          </a:p>
          <a:p>
            <a:pPr marL="0" indent="0">
              <a:buNone/>
            </a:pPr>
            <a:r>
              <a:rPr lang="en-US" sz="1000" dirty="0"/>
              <a:t>Provide best-in-class infection prevention products and solutions for customers and their patients.</a:t>
            </a:r>
          </a:p>
          <a:p>
            <a:pPr marL="0" indent="0">
              <a:buNone/>
            </a:pPr>
            <a:r>
              <a:rPr lang="en-US" sz="1000" dirty="0"/>
              <a:t>Our Values</a:t>
            </a:r>
          </a:p>
          <a:p>
            <a:pPr marL="0" indent="0">
              <a:buNone/>
            </a:pPr>
            <a:r>
              <a:rPr lang="en-US" sz="1000" dirty="0"/>
              <a:t>We are committed to delivering quality in everything we do and we have a strong set of values that guide our daily actions to deliver results that our company and our customers can be proud of.</a:t>
            </a:r>
          </a:p>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12</a:t>
            </a:fld>
            <a:endParaRPr lang="en-US" dirty="0"/>
          </a:p>
        </p:txBody>
      </p:sp>
    </p:spTree>
    <p:extLst>
      <p:ext uri="{BB962C8B-B14F-4D97-AF65-F5344CB8AC3E}">
        <p14:creationId xmlns:p14="http://schemas.microsoft.com/office/powerpoint/2010/main" val="138056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13</a:t>
            </a:fld>
            <a:endParaRPr lang="en-US" dirty="0"/>
          </a:p>
        </p:txBody>
      </p:sp>
    </p:spTree>
    <p:extLst>
      <p:ext uri="{BB962C8B-B14F-4D97-AF65-F5344CB8AC3E}">
        <p14:creationId xmlns:p14="http://schemas.microsoft.com/office/powerpoint/2010/main" val="2667777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14</a:t>
            </a:fld>
            <a:endParaRPr lang="en-US" dirty="0"/>
          </a:p>
        </p:txBody>
      </p:sp>
    </p:spTree>
    <p:extLst>
      <p:ext uri="{BB962C8B-B14F-4D97-AF65-F5344CB8AC3E}">
        <p14:creationId xmlns:p14="http://schemas.microsoft.com/office/powerpoint/2010/main" val="3849983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buNone/>
            </a:pPr>
            <a:r>
              <a:rPr lang="hr-HR" sz="1000" dirty="0"/>
              <a:t>http://</a:t>
            </a:r>
            <a:r>
              <a:rPr lang="hr-HR" sz="1000" dirty="0" err="1"/>
              <a:t>www.emea.aspjj.com</a:t>
            </a:r>
            <a:r>
              <a:rPr lang="hr-HR" sz="1000" dirty="0"/>
              <a:t>/</a:t>
            </a:r>
            <a:r>
              <a:rPr lang="hr-HR" sz="1000" dirty="0" err="1"/>
              <a:t>about</a:t>
            </a:r>
            <a:r>
              <a:rPr lang="hr-HR" sz="1000" dirty="0"/>
              <a:t>/</a:t>
            </a:r>
            <a:r>
              <a:rPr lang="hr-HR" sz="1000" dirty="0" err="1"/>
              <a:t>asp-mission-vision?op</a:t>
            </a:r>
            <a:r>
              <a:rPr lang="hr-HR" sz="1000" dirty="0"/>
              <a:t>=print#</a:t>
            </a:r>
          </a:p>
          <a:p>
            <a:pPr marL="0" indent="0">
              <a:buNone/>
            </a:pPr>
            <a:endParaRPr lang="hr-HR" sz="1000" dirty="0"/>
          </a:p>
          <a:p>
            <a:pPr marL="0" indent="0">
              <a:buNone/>
            </a:pPr>
            <a:r>
              <a:rPr lang="en-US" sz="1000" dirty="0"/>
              <a:t>Focused on Infection Protection</a:t>
            </a:r>
          </a:p>
          <a:p>
            <a:pPr marL="0" indent="0">
              <a:buNone/>
            </a:pPr>
            <a:r>
              <a:rPr lang="en-US" sz="800" dirty="0"/>
              <a:t>ASP seeks to dramatically raise the level of health and safety of individuals worldwide. As the industry's infection prevention leader, ASP is focused on helping to ensure the safest possible environments for patients and their families, healthcare workers, providers and communities. Our quality infection prevention products help care for both the people and the world we live in.</a:t>
            </a:r>
          </a:p>
          <a:p>
            <a:pPr marL="0" indent="0">
              <a:buNone/>
            </a:pPr>
            <a:endParaRPr lang="hr-HR" sz="1000" dirty="0"/>
          </a:p>
          <a:p>
            <a:pPr marL="0" indent="0">
              <a:buNone/>
            </a:pPr>
            <a:r>
              <a:rPr lang="en-US" sz="1000" dirty="0"/>
              <a:t>Our Vision</a:t>
            </a:r>
          </a:p>
          <a:p>
            <a:pPr marL="0" indent="0">
              <a:buNone/>
            </a:pPr>
            <a:r>
              <a:rPr lang="en-US" sz="1000" dirty="0"/>
              <a:t>Protecting lives against infection around the world.</a:t>
            </a:r>
          </a:p>
          <a:p>
            <a:pPr marL="0" indent="0">
              <a:buNone/>
            </a:pPr>
            <a:endParaRPr lang="hr-HR" sz="1000" dirty="0"/>
          </a:p>
          <a:p>
            <a:pPr marL="0" indent="0">
              <a:buNone/>
            </a:pPr>
            <a:r>
              <a:rPr lang="en-US" sz="1000" dirty="0"/>
              <a:t>Our Mission</a:t>
            </a:r>
          </a:p>
          <a:p>
            <a:pPr marL="0" indent="0">
              <a:buNone/>
            </a:pPr>
            <a:r>
              <a:rPr lang="en-US" sz="1000" dirty="0"/>
              <a:t>Provide best-in-class infection prevention products and solutions for customers and their patients.</a:t>
            </a:r>
          </a:p>
          <a:p>
            <a:pPr marL="0" indent="0">
              <a:buNone/>
            </a:pPr>
            <a:r>
              <a:rPr lang="en-US" sz="1000" dirty="0"/>
              <a:t>Our Values</a:t>
            </a:r>
          </a:p>
          <a:p>
            <a:pPr marL="0" indent="0">
              <a:buNone/>
            </a:pPr>
            <a:r>
              <a:rPr lang="en-US" sz="1000" dirty="0"/>
              <a:t>We are committed to delivering quality in everything we do and we have a strong set of values that guide our daily actions to deliver results that our company and our customers can be proud of.</a:t>
            </a:r>
          </a:p>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15</a:t>
            </a:fld>
            <a:endParaRPr lang="en-US" dirty="0"/>
          </a:p>
        </p:txBody>
      </p:sp>
    </p:spTree>
    <p:extLst>
      <p:ext uri="{BB962C8B-B14F-4D97-AF65-F5344CB8AC3E}">
        <p14:creationId xmlns:p14="http://schemas.microsoft.com/office/powerpoint/2010/main" val="2998641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16</a:t>
            </a:fld>
            <a:endParaRPr lang="en-US" dirty="0"/>
          </a:p>
        </p:txBody>
      </p:sp>
    </p:spTree>
    <p:extLst>
      <p:ext uri="{BB962C8B-B14F-4D97-AF65-F5344CB8AC3E}">
        <p14:creationId xmlns:p14="http://schemas.microsoft.com/office/powerpoint/2010/main" val="1081529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17</a:t>
            </a:fld>
            <a:endParaRPr lang="en-US" dirty="0"/>
          </a:p>
        </p:txBody>
      </p:sp>
    </p:spTree>
    <p:extLst>
      <p:ext uri="{BB962C8B-B14F-4D97-AF65-F5344CB8AC3E}">
        <p14:creationId xmlns:p14="http://schemas.microsoft.com/office/powerpoint/2010/main" val="2168692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18</a:t>
            </a:fld>
            <a:endParaRPr lang="en-US" dirty="0"/>
          </a:p>
        </p:txBody>
      </p:sp>
    </p:spTree>
    <p:extLst>
      <p:ext uri="{BB962C8B-B14F-4D97-AF65-F5344CB8AC3E}">
        <p14:creationId xmlns:p14="http://schemas.microsoft.com/office/powerpoint/2010/main" val="2560687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520094-AAFA-ED41-B5BC-2173EFB6A729}" type="slidenum">
              <a:rPr lang="en-US" smtClean="0"/>
              <a:t>19</a:t>
            </a:fld>
            <a:endParaRPr lang="en-US" dirty="0"/>
          </a:p>
        </p:txBody>
      </p:sp>
    </p:spTree>
    <p:extLst>
      <p:ext uri="{BB962C8B-B14F-4D97-AF65-F5344CB8AC3E}">
        <p14:creationId xmlns:p14="http://schemas.microsoft.com/office/powerpoint/2010/main" val="316099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2</a:t>
            </a:fld>
            <a:endParaRPr lang="en-US" dirty="0"/>
          </a:p>
        </p:txBody>
      </p:sp>
    </p:spTree>
    <p:extLst>
      <p:ext uri="{BB962C8B-B14F-4D97-AF65-F5344CB8AC3E}">
        <p14:creationId xmlns:p14="http://schemas.microsoft.com/office/powerpoint/2010/main" val="1356345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22</a:t>
            </a:fld>
            <a:endParaRPr lang="en-US" dirty="0"/>
          </a:p>
        </p:txBody>
      </p:sp>
    </p:spTree>
    <p:extLst>
      <p:ext uri="{BB962C8B-B14F-4D97-AF65-F5344CB8AC3E}">
        <p14:creationId xmlns:p14="http://schemas.microsoft.com/office/powerpoint/2010/main" val="485346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342900" indent="-342900">
              <a:buFont typeface="Arial" panose="020B0604020202020204" pitchFamily="34" charset="0"/>
              <a:buChar char="•"/>
              <a:defRPr/>
            </a:pPr>
            <a:r>
              <a:rPr lang="en-US" sz="1200" dirty="0">
                <a:solidFill>
                  <a:schemeClr val="bg2">
                    <a:lumMod val="50000"/>
                  </a:schemeClr>
                </a:solidFill>
              </a:rPr>
              <a:t>When using sterilizer validated consumables and validated</a:t>
            </a:r>
            <a:r>
              <a:rPr lang="hr-HR" sz="1200" dirty="0">
                <a:solidFill>
                  <a:schemeClr val="bg2">
                    <a:lumMod val="50000"/>
                  </a:schemeClr>
                </a:solidFill>
              </a:rPr>
              <a:t> </a:t>
            </a:r>
            <a:r>
              <a:rPr lang="en-US" sz="1200" dirty="0">
                <a:solidFill>
                  <a:schemeClr val="bg2">
                    <a:lumMod val="50000"/>
                  </a:schemeClr>
                </a:solidFill>
              </a:rPr>
              <a:t>accessories, you receive </a:t>
            </a:r>
            <a:r>
              <a:rPr lang="en-US" sz="1200" dirty="0">
                <a:solidFill>
                  <a:schemeClr val="tx2"/>
                </a:solidFill>
              </a:rPr>
              <a:t>sterility assurance </a:t>
            </a:r>
            <a:r>
              <a:rPr lang="en-US" sz="1200" dirty="0">
                <a:solidFill>
                  <a:schemeClr val="bg2">
                    <a:lumMod val="50000"/>
                  </a:schemeClr>
                </a:solidFill>
              </a:rPr>
              <a:t>and piece o</a:t>
            </a:r>
            <a:r>
              <a:rPr lang="hr-HR" sz="1200" dirty="0">
                <a:solidFill>
                  <a:schemeClr val="bg2">
                    <a:lumMod val="50000"/>
                  </a:schemeClr>
                </a:solidFill>
              </a:rPr>
              <a:t>f </a:t>
            </a:r>
            <a:r>
              <a:rPr lang="en-US" sz="1200" dirty="0">
                <a:solidFill>
                  <a:schemeClr val="bg2">
                    <a:lumMod val="50000"/>
                  </a:schemeClr>
                </a:solidFill>
              </a:rPr>
              <a:t>mind which is </a:t>
            </a:r>
            <a:r>
              <a:rPr lang="en-US" sz="1200" dirty="0">
                <a:solidFill>
                  <a:schemeClr val="tx2"/>
                </a:solidFill>
              </a:rPr>
              <a:t>compliant with the EN ISO 14937</a:t>
            </a:r>
            <a:r>
              <a:rPr lang="en-US" sz="1200" dirty="0">
                <a:solidFill>
                  <a:schemeClr val="bg2">
                    <a:lumMod val="50000"/>
                  </a:schemeClr>
                </a:solidFill>
              </a:rPr>
              <a:t>.</a:t>
            </a:r>
            <a:endParaRPr lang="hr-HR" sz="1200" dirty="0">
              <a:solidFill>
                <a:schemeClr val="bg2">
                  <a:lumMod val="50000"/>
                </a:schemeClr>
              </a:solidFill>
            </a:endParaRPr>
          </a:p>
          <a:p>
            <a:pPr marL="342900" indent="-342900">
              <a:buFont typeface="Arial" panose="020B0604020202020204" pitchFamily="34" charset="0"/>
              <a:buChar char="•"/>
              <a:defRPr/>
            </a:pPr>
            <a:r>
              <a:rPr lang="hr-HR" sz="1200" dirty="0">
                <a:solidFill>
                  <a:schemeClr val="bg2">
                    <a:lumMod val="50000"/>
                  </a:schemeClr>
                </a:solidFill>
              </a:rPr>
              <a:t>V</a:t>
            </a:r>
            <a:r>
              <a:rPr lang="en-US" sz="1200" dirty="0" err="1">
                <a:solidFill>
                  <a:schemeClr val="bg2">
                    <a:lumMod val="50000"/>
                  </a:schemeClr>
                </a:solidFill>
              </a:rPr>
              <a:t>alidated</a:t>
            </a:r>
            <a:r>
              <a:rPr lang="en-US" sz="1200" dirty="0">
                <a:solidFill>
                  <a:schemeClr val="bg2">
                    <a:lumMod val="50000"/>
                  </a:schemeClr>
                </a:solidFill>
              </a:rPr>
              <a:t> consumables for the sterilizer </a:t>
            </a:r>
            <a:r>
              <a:rPr lang="hr-HR" sz="1200" dirty="0">
                <a:solidFill>
                  <a:schemeClr val="bg2">
                    <a:lumMod val="50000"/>
                  </a:schemeClr>
                </a:solidFill>
              </a:rPr>
              <a:t>- </a:t>
            </a:r>
            <a:r>
              <a:rPr lang="en-US" sz="1200" dirty="0">
                <a:solidFill>
                  <a:schemeClr val="bg2">
                    <a:lumMod val="50000"/>
                  </a:schemeClr>
                </a:solidFill>
              </a:rPr>
              <a:t>regardless of the sterilization systems reduce patient</a:t>
            </a:r>
            <a:r>
              <a:rPr lang="hr-HR" sz="1200" dirty="0">
                <a:solidFill>
                  <a:schemeClr val="bg2">
                    <a:lumMod val="50000"/>
                  </a:schemeClr>
                </a:solidFill>
              </a:rPr>
              <a:t> </a:t>
            </a:r>
            <a:r>
              <a:rPr lang="en-US" sz="1200" dirty="0">
                <a:solidFill>
                  <a:schemeClr val="bg2">
                    <a:lumMod val="50000"/>
                  </a:schemeClr>
                </a:solidFill>
              </a:rPr>
              <a:t>risk.</a:t>
            </a:r>
            <a:endParaRPr lang="hr-HR" sz="1200" dirty="0">
              <a:solidFill>
                <a:schemeClr val="bg2">
                  <a:lumMod val="50000"/>
                </a:schemeClr>
              </a:solidFill>
            </a:endParaRPr>
          </a:p>
          <a:p>
            <a:pPr marL="342900" indent="-342900">
              <a:buFont typeface="Arial" panose="020B0604020202020204" pitchFamily="34" charset="0"/>
              <a:buChar char="•"/>
              <a:defRPr/>
            </a:pPr>
            <a:r>
              <a:rPr lang="en-US" sz="1200" dirty="0">
                <a:solidFill>
                  <a:schemeClr val="bg2">
                    <a:lumMod val="50000"/>
                  </a:schemeClr>
                </a:solidFill>
              </a:rPr>
              <a:t>For ultimate patient safety and to remain compliant with</a:t>
            </a:r>
            <a:r>
              <a:rPr lang="hr-HR" sz="1200" dirty="0">
                <a:solidFill>
                  <a:schemeClr val="bg2">
                    <a:lumMod val="50000"/>
                  </a:schemeClr>
                </a:solidFill>
              </a:rPr>
              <a:t> </a:t>
            </a:r>
            <a:r>
              <a:rPr lang="en-US" sz="1200" dirty="0">
                <a:solidFill>
                  <a:schemeClr val="bg2">
                    <a:lumMod val="50000"/>
                  </a:schemeClr>
                </a:solidFill>
              </a:rPr>
              <a:t>EN ISO 14937 and regional/national regulations, only</a:t>
            </a:r>
            <a:r>
              <a:rPr lang="hr-HR" sz="1200" dirty="0">
                <a:solidFill>
                  <a:schemeClr val="bg2">
                    <a:lumMod val="50000"/>
                  </a:schemeClr>
                </a:solidFill>
              </a:rPr>
              <a:t> </a:t>
            </a:r>
            <a:r>
              <a:rPr lang="en-US" sz="1200" dirty="0">
                <a:solidFill>
                  <a:schemeClr val="bg2">
                    <a:lumMod val="50000"/>
                  </a:schemeClr>
                </a:solidFill>
              </a:rPr>
              <a:t>products tested </a:t>
            </a:r>
            <a:r>
              <a:rPr lang="hr-HR" sz="1200" dirty="0" err="1">
                <a:solidFill>
                  <a:schemeClr val="bg2">
                    <a:lumMod val="50000"/>
                  </a:schemeClr>
                </a:solidFill>
              </a:rPr>
              <a:t>and</a:t>
            </a:r>
            <a:r>
              <a:rPr lang="hr-HR" sz="1200" dirty="0">
                <a:solidFill>
                  <a:schemeClr val="bg2">
                    <a:lumMod val="50000"/>
                  </a:schemeClr>
                </a:solidFill>
              </a:rPr>
              <a:t> </a:t>
            </a:r>
            <a:r>
              <a:rPr lang="hr-HR" sz="1200" dirty="0" err="1">
                <a:solidFill>
                  <a:schemeClr val="bg2">
                    <a:lumMod val="50000"/>
                  </a:schemeClr>
                </a:solidFill>
              </a:rPr>
              <a:t>validated</a:t>
            </a:r>
            <a:r>
              <a:rPr lang="hr-HR" sz="1200" dirty="0">
                <a:solidFill>
                  <a:schemeClr val="bg2">
                    <a:lumMod val="50000"/>
                  </a:schemeClr>
                </a:solidFill>
              </a:rPr>
              <a:t> </a:t>
            </a:r>
            <a:r>
              <a:rPr lang="en-US" sz="1200" dirty="0">
                <a:solidFill>
                  <a:schemeClr val="bg2">
                    <a:lumMod val="50000"/>
                  </a:schemeClr>
                </a:solidFill>
              </a:rPr>
              <a:t>with STERRAD®</a:t>
            </a:r>
            <a:r>
              <a:rPr lang="hr-HR" sz="1200" dirty="0">
                <a:solidFill>
                  <a:schemeClr val="bg2">
                    <a:lumMod val="50000"/>
                  </a:schemeClr>
                </a:solidFill>
              </a:rPr>
              <a:t> </a:t>
            </a:r>
            <a:r>
              <a:rPr lang="en-US" sz="1200" dirty="0">
                <a:solidFill>
                  <a:schemeClr val="bg2">
                    <a:lumMod val="50000"/>
                  </a:schemeClr>
                </a:solidFill>
              </a:rPr>
              <a:t>Systems should be use</a:t>
            </a:r>
            <a:r>
              <a:rPr lang="hr-HR" sz="1200" dirty="0">
                <a:solidFill>
                  <a:schemeClr val="bg2">
                    <a:lumMod val="50000"/>
                  </a:schemeClr>
                </a:solidFill>
              </a:rPr>
              <a:t>d for</a:t>
            </a:r>
            <a:r>
              <a:rPr lang="en-US" sz="1200" dirty="0">
                <a:solidFill>
                  <a:schemeClr val="bg2">
                    <a:lumMod val="50000"/>
                  </a:schemeClr>
                </a:solidFill>
              </a:rPr>
              <a:t> every step of the sterilization</a:t>
            </a:r>
            <a:r>
              <a:rPr lang="hr-HR" sz="1200" dirty="0">
                <a:solidFill>
                  <a:schemeClr val="bg2">
                    <a:lumMod val="50000"/>
                  </a:schemeClr>
                </a:solidFill>
              </a:rPr>
              <a:t> </a:t>
            </a:r>
            <a:r>
              <a:rPr lang="en-US" sz="1200" dirty="0">
                <a:solidFill>
                  <a:schemeClr val="bg2">
                    <a:lumMod val="50000"/>
                  </a:schemeClr>
                </a:solidFill>
              </a:rPr>
              <a:t>process continually</a:t>
            </a:r>
            <a:endParaRPr lang="hr-HR" sz="1200" dirty="0">
              <a:solidFill>
                <a:schemeClr val="bg2">
                  <a:lumMod val="50000"/>
                </a:schemeClr>
              </a:solidFill>
            </a:endParaRPr>
          </a:p>
          <a:p>
            <a:endParaRPr lang="hr-HR" sz="1200" b="0" i="0" u="none" strike="noStrik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hr-HR" b="1" dirty="0">
                <a:solidFill>
                  <a:srgbClr val="007582"/>
                </a:solidFill>
              </a:rPr>
              <a:t>ASP VALIDATED CONSUMABLE PRODUCTS </a:t>
            </a:r>
            <a:r>
              <a:rPr lang="hr-HR" dirty="0">
                <a:solidFill>
                  <a:srgbClr val="54565B"/>
                </a:solidFill>
              </a:rPr>
              <a:t>- c</a:t>
            </a:r>
            <a:r>
              <a:rPr lang="en-US" dirty="0" err="1">
                <a:solidFill>
                  <a:srgbClr val="54565B"/>
                </a:solidFill>
              </a:rPr>
              <a:t>ontainers</a:t>
            </a:r>
            <a:r>
              <a:rPr lang="en-US" dirty="0">
                <a:solidFill>
                  <a:srgbClr val="54565B"/>
                </a:solidFill>
              </a:rPr>
              <a:t>, sterile wrap</a:t>
            </a:r>
            <a:r>
              <a:rPr lang="hr-HR" dirty="0">
                <a:solidFill>
                  <a:srgbClr val="54565B"/>
                </a:solidFill>
              </a:rPr>
              <a:t>s</a:t>
            </a:r>
            <a:r>
              <a:rPr lang="en-US" dirty="0">
                <a:solidFill>
                  <a:srgbClr val="54565B"/>
                </a:solidFill>
              </a:rPr>
              <a:t>, trays, pouches</a:t>
            </a:r>
            <a:r>
              <a:rPr lang="hr-HR" dirty="0">
                <a:solidFill>
                  <a:srgbClr val="54565B"/>
                </a:solidFill>
              </a:rPr>
              <a:t> </a:t>
            </a:r>
            <a:r>
              <a:rPr lang="hr-HR" dirty="0" err="1">
                <a:solidFill>
                  <a:srgbClr val="54565B"/>
                </a:solidFill>
              </a:rPr>
              <a:t>have</a:t>
            </a:r>
            <a:r>
              <a:rPr lang="hr-HR" dirty="0">
                <a:solidFill>
                  <a:srgbClr val="54565B"/>
                </a:solidFill>
              </a:rPr>
              <a:t> </a:t>
            </a:r>
            <a:r>
              <a:rPr lang="hr-HR" dirty="0" err="1">
                <a:solidFill>
                  <a:srgbClr val="54565B"/>
                </a:solidFill>
              </a:rPr>
              <a:t>been</a:t>
            </a:r>
            <a:r>
              <a:rPr lang="hr-HR" dirty="0">
                <a:solidFill>
                  <a:srgbClr val="54565B"/>
                </a:solidFill>
              </a:rPr>
              <a:t> </a:t>
            </a:r>
            <a:r>
              <a:rPr lang="hr-HR" dirty="0" err="1">
                <a:solidFill>
                  <a:srgbClr val="54565B"/>
                </a:solidFill>
              </a:rPr>
              <a:t>tested</a:t>
            </a:r>
            <a:r>
              <a:rPr lang="hr-HR" dirty="0">
                <a:solidFill>
                  <a:srgbClr val="54565B"/>
                </a:solidFill>
              </a:rPr>
              <a:t> </a:t>
            </a:r>
            <a:r>
              <a:rPr lang="en-US" dirty="0">
                <a:solidFill>
                  <a:srgbClr val="54565B"/>
                </a:solidFill>
              </a:rPr>
              <a:t>in every cycle of every machine to assure they provided  sterile containment based on the differences in cycle parameters. </a:t>
            </a:r>
            <a:endParaRPr lang="hr-HR" dirty="0">
              <a:solidFill>
                <a:srgbClr val="54565B"/>
              </a:solidFill>
            </a:endParaRPr>
          </a:p>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23</a:t>
            </a:fld>
            <a:endParaRPr lang="en-US" dirty="0"/>
          </a:p>
        </p:txBody>
      </p:sp>
    </p:spTree>
    <p:extLst>
      <p:ext uri="{BB962C8B-B14F-4D97-AF65-F5344CB8AC3E}">
        <p14:creationId xmlns:p14="http://schemas.microsoft.com/office/powerpoint/2010/main" val="2389266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24</a:t>
            </a:fld>
            <a:endParaRPr lang="en-US" dirty="0"/>
          </a:p>
        </p:txBody>
      </p:sp>
    </p:spTree>
    <p:extLst>
      <p:ext uri="{BB962C8B-B14F-4D97-AF65-F5344CB8AC3E}">
        <p14:creationId xmlns:p14="http://schemas.microsoft.com/office/powerpoint/2010/main" val="2661371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buNone/>
            </a:pPr>
            <a:r>
              <a:rPr lang="hr-HR" sz="1000" dirty="0"/>
              <a:t>http://</a:t>
            </a:r>
            <a:r>
              <a:rPr lang="hr-HR" sz="1000" dirty="0" err="1"/>
              <a:t>www.emea.aspjj.com</a:t>
            </a:r>
            <a:r>
              <a:rPr lang="hr-HR" sz="1000" dirty="0"/>
              <a:t>/</a:t>
            </a:r>
            <a:r>
              <a:rPr lang="hr-HR" sz="1000" dirty="0" err="1"/>
              <a:t>about</a:t>
            </a:r>
            <a:r>
              <a:rPr lang="hr-HR" sz="1000" dirty="0"/>
              <a:t>/</a:t>
            </a:r>
            <a:r>
              <a:rPr lang="hr-HR" sz="1000" dirty="0" err="1"/>
              <a:t>asp-mission-vision?op</a:t>
            </a:r>
            <a:r>
              <a:rPr lang="hr-HR" sz="1000" dirty="0"/>
              <a:t>=print#</a:t>
            </a:r>
          </a:p>
          <a:p>
            <a:pPr marL="0" indent="0">
              <a:buNone/>
            </a:pPr>
            <a:endParaRPr lang="hr-HR" sz="1000" dirty="0"/>
          </a:p>
          <a:p>
            <a:pPr marL="0" indent="0">
              <a:buNone/>
            </a:pPr>
            <a:r>
              <a:rPr lang="en-US" sz="1000" dirty="0"/>
              <a:t>Focused on Infection Protection</a:t>
            </a:r>
          </a:p>
          <a:p>
            <a:pPr marL="0" indent="0">
              <a:buNone/>
            </a:pPr>
            <a:r>
              <a:rPr lang="en-US" sz="800" dirty="0"/>
              <a:t>ASP seeks to dramatically raise the level of health and safety of individuals worldwide. As the industry's infection prevention leader, ASP is focused on helping to ensure the safest possible environments for patients and their families, healthcare workers, providers and communities. Our quality infection prevention products help care for both the people and the world we live in.</a:t>
            </a:r>
          </a:p>
          <a:p>
            <a:pPr marL="0" indent="0">
              <a:buNone/>
            </a:pPr>
            <a:endParaRPr lang="hr-HR" sz="1000" dirty="0"/>
          </a:p>
          <a:p>
            <a:pPr marL="0" indent="0">
              <a:buNone/>
            </a:pPr>
            <a:r>
              <a:rPr lang="en-US" sz="1000" dirty="0"/>
              <a:t>Our Vision</a:t>
            </a:r>
          </a:p>
          <a:p>
            <a:pPr marL="0" indent="0">
              <a:buNone/>
            </a:pPr>
            <a:r>
              <a:rPr lang="en-US" sz="1000" dirty="0"/>
              <a:t>Protecting lives against infection around the world.</a:t>
            </a:r>
          </a:p>
          <a:p>
            <a:pPr marL="0" indent="0">
              <a:buNone/>
            </a:pPr>
            <a:endParaRPr lang="hr-HR" sz="1000" dirty="0"/>
          </a:p>
          <a:p>
            <a:pPr marL="0" indent="0">
              <a:buNone/>
            </a:pPr>
            <a:r>
              <a:rPr lang="en-US" sz="1000" dirty="0"/>
              <a:t>Our Mission</a:t>
            </a:r>
          </a:p>
          <a:p>
            <a:pPr marL="0" indent="0">
              <a:buNone/>
            </a:pPr>
            <a:r>
              <a:rPr lang="en-US" sz="1000" dirty="0"/>
              <a:t>Provide best-in-class infection prevention products and solutions for customers and their patients.</a:t>
            </a:r>
          </a:p>
          <a:p>
            <a:pPr marL="0" indent="0">
              <a:buNone/>
            </a:pPr>
            <a:r>
              <a:rPr lang="en-US" sz="1000" dirty="0"/>
              <a:t>Our Values</a:t>
            </a:r>
          </a:p>
          <a:p>
            <a:pPr marL="0" indent="0">
              <a:buNone/>
            </a:pPr>
            <a:r>
              <a:rPr lang="en-US" sz="1000" dirty="0"/>
              <a:t>We are committed to delivering quality in everything we do and we have a strong set of values that guide our daily actions to deliver results that our company and our customers can be proud of.</a:t>
            </a:r>
          </a:p>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3</a:t>
            </a:fld>
            <a:endParaRPr lang="en-US" dirty="0"/>
          </a:p>
        </p:txBody>
      </p:sp>
    </p:spTree>
    <p:extLst>
      <p:ext uri="{BB962C8B-B14F-4D97-AF65-F5344CB8AC3E}">
        <p14:creationId xmlns:p14="http://schemas.microsoft.com/office/powerpoint/2010/main" val="226211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buNone/>
            </a:pPr>
            <a:r>
              <a:rPr lang="hr-HR" sz="1000" dirty="0"/>
              <a:t>http://</a:t>
            </a:r>
            <a:r>
              <a:rPr lang="hr-HR" sz="1000" dirty="0" err="1"/>
              <a:t>www.emea.aspjj.com</a:t>
            </a:r>
            <a:r>
              <a:rPr lang="hr-HR" sz="1000" dirty="0"/>
              <a:t>/</a:t>
            </a:r>
            <a:r>
              <a:rPr lang="hr-HR" sz="1000" dirty="0" err="1"/>
              <a:t>about</a:t>
            </a:r>
            <a:r>
              <a:rPr lang="hr-HR" sz="1000" dirty="0"/>
              <a:t>/</a:t>
            </a:r>
            <a:r>
              <a:rPr lang="hr-HR" sz="1000" dirty="0" err="1"/>
              <a:t>asp-mission-vision?op</a:t>
            </a:r>
            <a:r>
              <a:rPr lang="hr-HR" sz="1000" dirty="0"/>
              <a:t>=print#</a:t>
            </a:r>
          </a:p>
          <a:p>
            <a:pPr marL="0" indent="0">
              <a:buNone/>
            </a:pPr>
            <a:endParaRPr lang="hr-HR" sz="1000" dirty="0"/>
          </a:p>
          <a:p>
            <a:pPr marL="0" indent="0">
              <a:buNone/>
            </a:pPr>
            <a:r>
              <a:rPr lang="en-US" sz="1000" dirty="0"/>
              <a:t>Focused on Infection Protection</a:t>
            </a:r>
          </a:p>
          <a:p>
            <a:pPr marL="0" indent="0">
              <a:buNone/>
            </a:pPr>
            <a:r>
              <a:rPr lang="en-US" sz="800" dirty="0"/>
              <a:t>ASP seeks to dramatically raise the level of health and safety of individuals worldwide. As the industry's infection prevention leader, ASP is focused on helping to ensure the safest possible environments for patients and their families, healthcare workers, providers and communities. Our quality infection prevention products help care for both the people and the world we live in.</a:t>
            </a:r>
          </a:p>
          <a:p>
            <a:pPr marL="0" indent="0">
              <a:buNone/>
            </a:pPr>
            <a:endParaRPr lang="hr-HR" sz="1000" dirty="0"/>
          </a:p>
          <a:p>
            <a:pPr marL="0" indent="0">
              <a:buNone/>
            </a:pPr>
            <a:r>
              <a:rPr lang="en-US" sz="1000" dirty="0"/>
              <a:t>Our Vision</a:t>
            </a:r>
          </a:p>
          <a:p>
            <a:pPr marL="0" indent="0">
              <a:buNone/>
            </a:pPr>
            <a:r>
              <a:rPr lang="en-US" sz="1000" dirty="0"/>
              <a:t>Protecting lives against infection around the world.</a:t>
            </a:r>
          </a:p>
          <a:p>
            <a:pPr marL="0" indent="0">
              <a:buNone/>
            </a:pPr>
            <a:endParaRPr lang="hr-HR" sz="1000" dirty="0"/>
          </a:p>
          <a:p>
            <a:pPr marL="0" indent="0">
              <a:buNone/>
            </a:pPr>
            <a:r>
              <a:rPr lang="en-US" sz="1000" dirty="0"/>
              <a:t>Our Mission</a:t>
            </a:r>
          </a:p>
          <a:p>
            <a:pPr marL="0" indent="0">
              <a:buNone/>
            </a:pPr>
            <a:r>
              <a:rPr lang="en-US" sz="1000" dirty="0"/>
              <a:t>Provide best-in-class infection prevention products and solutions for customers and their patients.</a:t>
            </a:r>
          </a:p>
          <a:p>
            <a:pPr marL="0" indent="0">
              <a:buNone/>
            </a:pPr>
            <a:r>
              <a:rPr lang="en-US" sz="1000" dirty="0"/>
              <a:t>Our Values</a:t>
            </a:r>
          </a:p>
          <a:p>
            <a:pPr marL="0" indent="0">
              <a:buNone/>
            </a:pPr>
            <a:r>
              <a:rPr lang="en-US" sz="1000" dirty="0"/>
              <a:t>We are committed to delivering quality in everything we do and we have a strong set of values that guide our daily actions to deliver results that our company and our customers can be proud of.</a:t>
            </a:r>
          </a:p>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4</a:t>
            </a:fld>
            <a:endParaRPr lang="en-US" dirty="0"/>
          </a:p>
        </p:txBody>
      </p:sp>
    </p:spTree>
    <p:extLst>
      <p:ext uri="{BB962C8B-B14F-4D97-AF65-F5344CB8AC3E}">
        <p14:creationId xmlns:p14="http://schemas.microsoft.com/office/powerpoint/2010/main" val="203926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5</a:t>
            </a:fld>
            <a:endParaRPr lang="en-US" dirty="0"/>
          </a:p>
        </p:txBody>
      </p:sp>
    </p:spTree>
    <p:extLst>
      <p:ext uri="{BB962C8B-B14F-4D97-AF65-F5344CB8AC3E}">
        <p14:creationId xmlns:p14="http://schemas.microsoft.com/office/powerpoint/2010/main" val="200226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6</a:t>
            </a:fld>
            <a:endParaRPr lang="en-US" dirty="0"/>
          </a:p>
        </p:txBody>
      </p:sp>
    </p:spTree>
    <p:extLst>
      <p:ext uri="{BB962C8B-B14F-4D97-AF65-F5344CB8AC3E}">
        <p14:creationId xmlns:p14="http://schemas.microsoft.com/office/powerpoint/2010/main" val="3696417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7</a:t>
            </a:fld>
            <a:endParaRPr lang="en-US" dirty="0"/>
          </a:p>
        </p:txBody>
      </p:sp>
    </p:spTree>
    <p:extLst>
      <p:ext uri="{BB962C8B-B14F-4D97-AF65-F5344CB8AC3E}">
        <p14:creationId xmlns:p14="http://schemas.microsoft.com/office/powerpoint/2010/main" val="98422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8</a:t>
            </a:fld>
            <a:endParaRPr lang="en-US" dirty="0"/>
          </a:p>
        </p:txBody>
      </p:sp>
    </p:spTree>
    <p:extLst>
      <p:ext uri="{BB962C8B-B14F-4D97-AF65-F5344CB8AC3E}">
        <p14:creationId xmlns:p14="http://schemas.microsoft.com/office/powerpoint/2010/main" val="4115660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buNone/>
            </a:pPr>
            <a:r>
              <a:rPr lang="hr-HR" sz="1000" dirty="0"/>
              <a:t>http://</a:t>
            </a:r>
            <a:r>
              <a:rPr lang="hr-HR" sz="1000" dirty="0" err="1"/>
              <a:t>www.emea.aspjj.com</a:t>
            </a:r>
            <a:r>
              <a:rPr lang="hr-HR" sz="1000" dirty="0"/>
              <a:t>/</a:t>
            </a:r>
            <a:r>
              <a:rPr lang="hr-HR" sz="1000" dirty="0" err="1"/>
              <a:t>about</a:t>
            </a:r>
            <a:r>
              <a:rPr lang="hr-HR" sz="1000" dirty="0"/>
              <a:t>/</a:t>
            </a:r>
            <a:r>
              <a:rPr lang="hr-HR" sz="1000" dirty="0" err="1"/>
              <a:t>asp-mission-vision?op</a:t>
            </a:r>
            <a:r>
              <a:rPr lang="hr-HR" sz="1000" dirty="0"/>
              <a:t>=print#</a:t>
            </a:r>
          </a:p>
          <a:p>
            <a:pPr marL="0" indent="0">
              <a:buNone/>
            </a:pPr>
            <a:endParaRPr lang="hr-HR" sz="1000" dirty="0"/>
          </a:p>
          <a:p>
            <a:pPr marL="0" indent="0">
              <a:buNone/>
            </a:pPr>
            <a:r>
              <a:rPr lang="en-US" sz="1000" dirty="0"/>
              <a:t>Focused on Infection Protection</a:t>
            </a:r>
          </a:p>
          <a:p>
            <a:pPr marL="0" indent="0">
              <a:buNone/>
            </a:pPr>
            <a:r>
              <a:rPr lang="en-US" sz="800" dirty="0"/>
              <a:t>ASP seeks to dramatically raise the level of health and safety of individuals worldwide. As the industry's infection prevention leader, ASP is focused on helping to ensure the safest possible environments for patients and their families, healthcare workers, providers and communities. Our quality infection prevention products help care for both the people and the world we live in.</a:t>
            </a:r>
          </a:p>
          <a:p>
            <a:pPr marL="0" indent="0">
              <a:buNone/>
            </a:pPr>
            <a:endParaRPr lang="hr-HR" sz="1000" dirty="0"/>
          </a:p>
          <a:p>
            <a:pPr marL="0" indent="0">
              <a:buNone/>
            </a:pPr>
            <a:r>
              <a:rPr lang="en-US" sz="1000" dirty="0"/>
              <a:t>Our Vision</a:t>
            </a:r>
          </a:p>
          <a:p>
            <a:pPr marL="0" indent="0">
              <a:buNone/>
            </a:pPr>
            <a:r>
              <a:rPr lang="en-US" sz="1000" dirty="0"/>
              <a:t>Protecting lives against infection around the world.</a:t>
            </a:r>
          </a:p>
          <a:p>
            <a:pPr marL="0" indent="0">
              <a:buNone/>
            </a:pPr>
            <a:endParaRPr lang="hr-HR" sz="1000" dirty="0"/>
          </a:p>
          <a:p>
            <a:pPr marL="0" indent="0">
              <a:buNone/>
            </a:pPr>
            <a:r>
              <a:rPr lang="en-US" sz="1000" dirty="0"/>
              <a:t>Our Mission</a:t>
            </a:r>
          </a:p>
          <a:p>
            <a:pPr marL="0" indent="0">
              <a:buNone/>
            </a:pPr>
            <a:r>
              <a:rPr lang="en-US" sz="1000" dirty="0"/>
              <a:t>Provide best-in-class infection prevention products and solutions for customers and their patients.</a:t>
            </a:r>
          </a:p>
          <a:p>
            <a:pPr marL="0" indent="0">
              <a:buNone/>
            </a:pPr>
            <a:r>
              <a:rPr lang="en-US" sz="1000" dirty="0"/>
              <a:t>Our Values</a:t>
            </a:r>
          </a:p>
          <a:p>
            <a:pPr marL="0" indent="0">
              <a:buNone/>
            </a:pPr>
            <a:r>
              <a:rPr lang="en-US" sz="1000" dirty="0"/>
              <a:t>We are committed to delivering quality in everything we do and we have a strong set of values that guide our daily actions to deliver results that our company and our customers can be proud of.</a:t>
            </a:r>
          </a:p>
          <a:p>
            <a:endParaRPr lang="pt-PT" dirty="0"/>
          </a:p>
        </p:txBody>
      </p:sp>
      <p:sp>
        <p:nvSpPr>
          <p:cNvPr id="4" name="Marcador de Posição do Número do Diapositivo 3"/>
          <p:cNvSpPr>
            <a:spLocks noGrp="1"/>
          </p:cNvSpPr>
          <p:nvPr>
            <p:ph type="sldNum" sz="quarter" idx="5"/>
          </p:nvPr>
        </p:nvSpPr>
        <p:spPr/>
        <p:txBody>
          <a:bodyPr/>
          <a:lstStyle/>
          <a:p>
            <a:fld id="{95520094-AAFA-ED41-B5BC-2173EFB6A729}" type="slidenum">
              <a:rPr lang="en-US" smtClean="0"/>
              <a:t>9</a:t>
            </a:fld>
            <a:endParaRPr lang="en-US" dirty="0"/>
          </a:p>
        </p:txBody>
      </p:sp>
    </p:spTree>
    <p:extLst>
      <p:ext uri="{BB962C8B-B14F-4D97-AF65-F5344CB8AC3E}">
        <p14:creationId xmlns:p14="http://schemas.microsoft.com/office/powerpoint/2010/main" val="3383238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01">
    <p:bg>
      <p:bgPr>
        <a:solidFill>
          <a:schemeClr val="tx2"/>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A56DDBF6-28D6-4254-8571-7BE4C8E6BAC0}"/>
              </a:ext>
            </a:extLst>
          </p:cNvPr>
          <p:cNvPicPr>
            <a:picLocks noChangeAspect="1"/>
          </p:cNvPicPr>
          <p:nvPr userDrawn="1"/>
        </p:nvPicPr>
        <p:blipFill>
          <a:blip r:embed="rId2"/>
          <a:stretch>
            <a:fillRect/>
          </a:stretch>
        </p:blipFill>
        <p:spPr>
          <a:xfrm>
            <a:off x="7924800" y="0"/>
            <a:ext cx="3989846" cy="6858000"/>
          </a:xfrm>
          <a:prstGeom prst="rect">
            <a:avLst/>
          </a:prstGeom>
        </p:spPr>
      </p:pic>
      <p:sp>
        <p:nvSpPr>
          <p:cNvPr id="13" name="Text Placeholder 12">
            <a:extLst>
              <a:ext uri="{FF2B5EF4-FFF2-40B4-BE49-F238E27FC236}">
                <a16:creationId xmlns:a16="http://schemas.microsoft.com/office/drawing/2014/main" id="{BA5681DF-5F5E-4A21-B45F-C71AABA214C6}"/>
              </a:ext>
            </a:extLst>
          </p:cNvPr>
          <p:cNvSpPr>
            <a:spLocks noGrp="1"/>
          </p:cNvSpPr>
          <p:nvPr>
            <p:ph type="body" sz="quarter" idx="10" hasCustomPrompt="1"/>
          </p:nvPr>
        </p:nvSpPr>
        <p:spPr>
          <a:xfrm>
            <a:off x="-1" y="2286000"/>
            <a:ext cx="7924801" cy="1295400"/>
          </a:xfrm>
          <a:prstGeom prst="rect">
            <a:avLst/>
          </a:prstGeom>
        </p:spPr>
        <p:txBody>
          <a:bodyPr wrap="square" lIns="457200" anchor="b">
            <a:normAutofit/>
          </a:bodyPr>
          <a:lstStyle>
            <a:lvl1pPr marL="0" indent="0" algn="l">
              <a:buFontTx/>
              <a:buNone/>
              <a:defRPr sz="3600" b="1">
                <a:solidFill>
                  <a:schemeClr val="accent3"/>
                </a:solidFill>
                <a:latin typeface="Times New Roman" panose="02020603050405020304" pitchFamily="18" charset="0"/>
                <a:cs typeface="Times New Roman" panose="02020603050405020304" pitchFamily="18" charset="0"/>
              </a:defRPr>
            </a:lvl1pPr>
          </a:lstStyle>
          <a:p>
            <a:pPr lvl="0"/>
            <a:r>
              <a:rPr lang="en-US" dirty="0"/>
              <a:t>Title</a:t>
            </a:r>
          </a:p>
        </p:txBody>
      </p:sp>
      <p:sp>
        <p:nvSpPr>
          <p:cNvPr id="14" name="Text Placeholder 12">
            <a:extLst>
              <a:ext uri="{FF2B5EF4-FFF2-40B4-BE49-F238E27FC236}">
                <a16:creationId xmlns:a16="http://schemas.microsoft.com/office/drawing/2014/main" id="{0F070725-7813-40B0-94F0-B22FB88BA632}"/>
              </a:ext>
            </a:extLst>
          </p:cNvPr>
          <p:cNvSpPr>
            <a:spLocks noGrp="1"/>
          </p:cNvSpPr>
          <p:nvPr>
            <p:ph type="body" sz="quarter" idx="11" hasCustomPrompt="1"/>
          </p:nvPr>
        </p:nvSpPr>
        <p:spPr>
          <a:xfrm>
            <a:off x="0" y="3597965"/>
            <a:ext cx="7924801" cy="554935"/>
          </a:xfrm>
          <a:prstGeom prst="rect">
            <a:avLst/>
          </a:prstGeom>
        </p:spPr>
        <p:txBody>
          <a:bodyPr wrap="square" lIns="457200">
            <a:normAutofit/>
          </a:bodyPr>
          <a:lstStyle>
            <a:lvl1pPr marL="0" indent="0" algn="l">
              <a:buFontTx/>
              <a:buNone/>
              <a:defRPr sz="2000" b="0">
                <a:solidFill>
                  <a:schemeClr val="accent3"/>
                </a:solidFill>
              </a:defRPr>
            </a:lvl1pPr>
          </a:lstStyle>
          <a:p>
            <a:pPr lvl="0"/>
            <a:r>
              <a:rPr lang="en-US" dirty="0"/>
              <a:t>Subtitle</a:t>
            </a:r>
          </a:p>
        </p:txBody>
      </p:sp>
      <p:sp>
        <p:nvSpPr>
          <p:cNvPr id="20" name="Text Placeholder 12">
            <a:extLst>
              <a:ext uri="{FF2B5EF4-FFF2-40B4-BE49-F238E27FC236}">
                <a16:creationId xmlns:a16="http://schemas.microsoft.com/office/drawing/2014/main" id="{EEC46CFD-B659-4E29-96D1-E5072D9E00F6}"/>
              </a:ext>
            </a:extLst>
          </p:cNvPr>
          <p:cNvSpPr>
            <a:spLocks noGrp="1"/>
          </p:cNvSpPr>
          <p:nvPr>
            <p:ph type="body" sz="quarter" idx="12" hasCustomPrompt="1"/>
          </p:nvPr>
        </p:nvSpPr>
        <p:spPr>
          <a:xfrm>
            <a:off x="0" y="5105400"/>
            <a:ext cx="7924801" cy="554935"/>
          </a:xfrm>
          <a:prstGeom prst="rect">
            <a:avLst/>
          </a:prstGeom>
        </p:spPr>
        <p:txBody>
          <a:bodyPr wrap="square" lIns="457200">
            <a:normAutofit/>
          </a:bodyPr>
          <a:lstStyle>
            <a:lvl1pPr marL="0" indent="0" algn="l">
              <a:buFontTx/>
              <a:buNone/>
              <a:defRPr sz="1800" b="0">
                <a:solidFill>
                  <a:schemeClr val="bg1"/>
                </a:solidFill>
              </a:defRPr>
            </a:lvl1pPr>
          </a:lstStyle>
          <a:p>
            <a:pPr lvl="0"/>
            <a:r>
              <a:rPr lang="en-US" dirty="0"/>
              <a:t>Presenter</a:t>
            </a:r>
          </a:p>
        </p:txBody>
      </p:sp>
      <p:sp>
        <p:nvSpPr>
          <p:cNvPr id="11" name="Date Placeholder 1">
            <a:extLst>
              <a:ext uri="{FF2B5EF4-FFF2-40B4-BE49-F238E27FC236}">
                <a16:creationId xmlns:a16="http://schemas.microsoft.com/office/drawing/2014/main" id="{F0D6B814-12B9-4B85-8626-E740B98C10C0}"/>
              </a:ext>
            </a:extLst>
          </p:cNvPr>
          <p:cNvSpPr>
            <a:spLocks noGrp="1"/>
          </p:cNvSpPr>
          <p:nvPr>
            <p:ph type="dt" sz="half" idx="2"/>
          </p:nvPr>
        </p:nvSpPr>
        <p:spPr>
          <a:xfrm>
            <a:off x="0" y="5684837"/>
            <a:ext cx="7924798" cy="365125"/>
          </a:xfrm>
          <a:prstGeom prst="rect">
            <a:avLst/>
          </a:prstGeom>
        </p:spPr>
        <p:txBody>
          <a:bodyPr vert="horz" lIns="457200" tIns="45720" rIns="91440" bIns="45720" rtlCol="0" anchor="ctr"/>
          <a:lstStyle>
            <a:lvl1pPr algn="l">
              <a:defRPr sz="1200">
                <a:solidFill>
                  <a:schemeClr val="bg1"/>
                </a:solidFill>
              </a:defRPr>
            </a:lvl1pPr>
          </a:lstStyle>
          <a:p>
            <a:fld id="{E67DEEAA-F264-9B4A-B2AB-F8783ED6B064}" type="datetime1">
              <a:rPr lang="pt-PT" smtClean="0"/>
              <a:t>02/10/2024</a:t>
            </a:fld>
            <a:endParaRPr lang="en-US"/>
          </a:p>
        </p:txBody>
      </p:sp>
      <p:pic>
        <p:nvPicPr>
          <p:cNvPr id="12" name="Picture 11" descr="A picture containing drawing&#10;&#10;Description automatically generated">
            <a:extLst>
              <a:ext uri="{FF2B5EF4-FFF2-40B4-BE49-F238E27FC236}">
                <a16:creationId xmlns:a16="http://schemas.microsoft.com/office/drawing/2014/main" id="{513BEEF4-872A-44B5-8823-0ABAFE5B4B27}"/>
              </a:ext>
            </a:extLst>
          </p:cNvPr>
          <p:cNvPicPr>
            <a:picLocks noChangeAspect="1"/>
          </p:cNvPicPr>
          <p:nvPr userDrawn="1"/>
        </p:nvPicPr>
        <p:blipFill>
          <a:blip r:embed="rId3"/>
          <a:stretch>
            <a:fillRect/>
          </a:stretch>
        </p:blipFill>
        <p:spPr>
          <a:xfrm>
            <a:off x="0" y="21432"/>
            <a:ext cx="4343400" cy="1788318"/>
          </a:xfrm>
          <a:prstGeom prst="rect">
            <a:avLst/>
          </a:prstGeom>
        </p:spPr>
      </p:pic>
    </p:spTree>
    <p:extLst>
      <p:ext uri="{BB962C8B-B14F-4D97-AF65-F5344CB8AC3E}">
        <p14:creationId xmlns:p14="http://schemas.microsoft.com/office/powerpoint/2010/main" val="2974621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s + Subhead + Titles + Points">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CC02FD0-D45E-4502-B86C-4C321834C697}"/>
              </a:ext>
            </a:extLst>
          </p:cNvPr>
          <p:cNvCxnSpPr>
            <a:cxnSpLocks/>
            <a:endCxn id="20" idx="0"/>
          </p:cNvCxnSpPr>
          <p:nvPr userDrawn="1"/>
        </p:nvCxnSpPr>
        <p:spPr>
          <a:xfrm>
            <a:off x="6096000" y="1138394"/>
            <a:ext cx="0" cy="495760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FF1435F1-399B-4B37-8C10-78CFDBEC5AED}"/>
              </a:ext>
            </a:extLst>
          </p:cNvPr>
          <p:cNvSpPr>
            <a:spLocks noGrp="1"/>
          </p:cNvSpPr>
          <p:nvPr>
            <p:ph type="body" sz="quarter" idx="19" hasCustomPrompt="1"/>
          </p:nvPr>
        </p:nvSpPr>
        <p:spPr>
          <a:xfrm>
            <a:off x="533399" y="380999"/>
            <a:ext cx="11353800"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9" name="Straight Connector 8">
            <a:extLst>
              <a:ext uri="{FF2B5EF4-FFF2-40B4-BE49-F238E27FC236}">
                <a16:creationId xmlns:a16="http://schemas.microsoft.com/office/drawing/2014/main" id="{9E399505-C8FA-44AF-B4F9-36AF05E6A551}"/>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8E2A868-41BE-479B-B0A1-72CFF0537259}"/>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C4685CAC-A1F9-4FF7-9BD6-2248EB975374}"/>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22" name="Slide Number Placeholder 4">
            <a:extLst>
              <a:ext uri="{FF2B5EF4-FFF2-40B4-BE49-F238E27FC236}">
                <a16:creationId xmlns:a16="http://schemas.microsoft.com/office/drawing/2014/main" id="{2F99E0AD-B805-493D-A11C-04BCE98D7171}"/>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4" name="Content Placeholder 2">
            <a:extLst>
              <a:ext uri="{FF2B5EF4-FFF2-40B4-BE49-F238E27FC236}">
                <a16:creationId xmlns:a16="http://schemas.microsoft.com/office/drawing/2014/main" id="{2B7AAA43-7A01-4CC3-8105-C9E2D1232487}"/>
              </a:ext>
            </a:extLst>
          </p:cNvPr>
          <p:cNvSpPr>
            <a:spLocks noGrp="1"/>
          </p:cNvSpPr>
          <p:nvPr>
            <p:ph idx="17" hasCustomPrompt="1"/>
          </p:nvPr>
        </p:nvSpPr>
        <p:spPr>
          <a:xfrm>
            <a:off x="533400" y="2172773"/>
            <a:ext cx="5410189" cy="2323028"/>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FF031210-B39D-4953-BFD7-BA084FF51A65}"/>
              </a:ext>
            </a:extLst>
          </p:cNvPr>
          <p:cNvSpPr>
            <a:spLocks noGrp="1"/>
          </p:cNvSpPr>
          <p:nvPr>
            <p:ph idx="25" hasCustomPrompt="1"/>
          </p:nvPr>
        </p:nvSpPr>
        <p:spPr>
          <a:xfrm>
            <a:off x="6470626" y="2172772"/>
            <a:ext cx="5410189" cy="2323028"/>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20" name="Footer Placeholder 4">
            <a:extLst>
              <a:ext uri="{FF2B5EF4-FFF2-40B4-BE49-F238E27FC236}">
                <a16:creationId xmlns:a16="http://schemas.microsoft.com/office/drawing/2014/main" id="{A45297DA-83C9-4991-8166-288650012B7E}"/>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13" name="Content Placeholder 2">
            <a:extLst>
              <a:ext uri="{FF2B5EF4-FFF2-40B4-BE49-F238E27FC236}">
                <a16:creationId xmlns:a16="http://schemas.microsoft.com/office/drawing/2014/main" id="{EF6DDC65-241E-4091-94A6-89F6B4E050FF}"/>
              </a:ext>
            </a:extLst>
          </p:cNvPr>
          <p:cNvSpPr>
            <a:spLocks noGrp="1"/>
          </p:cNvSpPr>
          <p:nvPr>
            <p:ph idx="26" hasCustomPrompt="1"/>
          </p:nvPr>
        </p:nvSpPr>
        <p:spPr>
          <a:xfrm>
            <a:off x="533400" y="1520047"/>
            <a:ext cx="5410189" cy="634314"/>
          </a:xfrm>
          <a:prstGeom prst="rect">
            <a:avLst/>
          </a:prstGeom>
        </p:spPr>
        <p:txBody>
          <a:bodyPr anchor="b"/>
          <a:lstStyle>
            <a:lvl1pPr marL="0" indent="0" algn="ctr">
              <a:spcBef>
                <a:spcPts val="0"/>
              </a:spcBef>
              <a:spcAft>
                <a:spcPts val="600"/>
              </a:spcAft>
              <a:buClr>
                <a:schemeClr val="tx1"/>
              </a:buClr>
              <a:buSzPct val="100000"/>
              <a:buFont typeface="Arial" panose="020B0604020202020204" pitchFamily="34" charset="0"/>
              <a:buNone/>
              <a:defRPr sz="20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p:txBody>
      </p:sp>
      <p:sp>
        <p:nvSpPr>
          <p:cNvPr id="17" name="Content Placeholder 2">
            <a:extLst>
              <a:ext uri="{FF2B5EF4-FFF2-40B4-BE49-F238E27FC236}">
                <a16:creationId xmlns:a16="http://schemas.microsoft.com/office/drawing/2014/main" id="{2686F439-B560-4A1C-8B53-AF721B465E79}"/>
              </a:ext>
            </a:extLst>
          </p:cNvPr>
          <p:cNvSpPr>
            <a:spLocks noGrp="1"/>
          </p:cNvSpPr>
          <p:nvPr>
            <p:ph idx="27" hasCustomPrompt="1"/>
          </p:nvPr>
        </p:nvSpPr>
        <p:spPr>
          <a:xfrm>
            <a:off x="6470625" y="1514599"/>
            <a:ext cx="5410189" cy="634314"/>
          </a:xfrm>
          <a:prstGeom prst="rect">
            <a:avLst/>
          </a:prstGeom>
        </p:spPr>
        <p:txBody>
          <a:bodyPr anchor="b"/>
          <a:lstStyle>
            <a:lvl1pPr marL="0" indent="0" algn="ctr">
              <a:spcBef>
                <a:spcPts val="0"/>
              </a:spcBef>
              <a:spcAft>
                <a:spcPts val="600"/>
              </a:spcAft>
              <a:buClr>
                <a:schemeClr val="tx1"/>
              </a:buClr>
              <a:buSzPct val="100000"/>
              <a:buFont typeface="Arial" panose="020B0604020202020204" pitchFamily="34" charset="0"/>
              <a:buNone/>
              <a:defRPr sz="20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p:txBody>
      </p:sp>
      <p:sp>
        <p:nvSpPr>
          <p:cNvPr id="19" name="Content Placeholder 2">
            <a:extLst>
              <a:ext uri="{FF2B5EF4-FFF2-40B4-BE49-F238E27FC236}">
                <a16:creationId xmlns:a16="http://schemas.microsoft.com/office/drawing/2014/main" id="{DA18435C-4310-4A05-BBA4-45EE2538814E}"/>
              </a:ext>
            </a:extLst>
          </p:cNvPr>
          <p:cNvSpPr>
            <a:spLocks noGrp="1"/>
          </p:cNvSpPr>
          <p:nvPr>
            <p:ph idx="28" hasCustomPrompt="1"/>
          </p:nvPr>
        </p:nvSpPr>
        <p:spPr>
          <a:xfrm>
            <a:off x="533400" y="4518178"/>
            <a:ext cx="5410189" cy="1572374"/>
          </a:xfrm>
          <a:prstGeom prst="rect">
            <a:avLst/>
          </a:prstGeom>
        </p:spPr>
        <p:txBody>
          <a:bodyPr anchor="t"/>
          <a:lstStyle>
            <a:lvl1pPr marL="114300" indent="-114300" algn="l">
              <a:spcBef>
                <a:spcPts val="0"/>
              </a:spcBef>
              <a:spcAft>
                <a:spcPts val="600"/>
              </a:spcAft>
              <a:buClr>
                <a:schemeClr val="tx1"/>
              </a:buClr>
              <a:buSzPct val="100000"/>
              <a:buFont typeface="Arial" panose="020B0604020202020204" pitchFamily="34" charset="0"/>
              <a:buChar char="•"/>
              <a:defRPr sz="14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Points</a:t>
            </a:r>
          </a:p>
          <a:p>
            <a:pPr lvl="0"/>
            <a:endParaRPr lang="en-US" dirty="0"/>
          </a:p>
        </p:txBody>
      </p:sp>
      <p:sp>
        <p:nvSpPr>
          <p:cNvPr id="23" name="Content Placeholder 2">
            <a:extLst>
              <a:ext uri="{FF2B5EF4-FFF2-40B4-BE49-F238E27FC236}">
                <a16:creationId xmlns:a16="http://schemas.microsoft.com/office/drawing/2014/main" id="{AEB96310-64C6-4B2F-9979-D3601693292B}"/>
              </a:ext>
            </a:extLst>
          </p:cNvPr>
          <p:cNvSpPr>
            <a:spLocks noGrp="1"/>
          </p:cNvSpPr>
          <p:nvPr>
            <p:ph idx="29" hasCustomPrompt="1"/>
          </p:nvPr>
        </p:nvSpPr>
        <p:spPr>
          <a:xfrm>
            <a:off x="6470625" y="4518178"/>
            <a:ext cx="5410189" cy="1572374"/>
          </a:xfrm>
          <a:prstGeom prst="rect">
            <a:avLst/>
          </a:prstGeom>
        </p:spPr>
        <p:txBody>
          <a:bodyPr anchor="t"/>
          <a:lstStyle>
            <a:lvl1pPr marL="114300" indent="-114300" algn="l">
              <a:spcBef>
                <a:spcPts val="0"/>
              </a:spcBef>
              <a:spcAft>
                <a:spcPts val="600"/>
              </a:spcAft>
              <a:buClr>
                <a:schemeClr val="tx1"/>
              </a:buClr>
              <a:buSzPct val="100000"/>
              <a:buFont typeface="Arial" panose="020B0604020202020204" pitchFamily="34" charset="0"/>
              <a:buChar char="•"/>
              <a:defRPr sz="14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Points</a:t>
            </a:r>
          </a:p>
          <a:p>
            <a:pPr lvl="0"/>
            <a:endParaRPr lang="en-US" dirty="0"/>
          </a:p>
        </p:txBody>
      </p:sp>
      <p:sp>
        <p:nvSpPr>
          <p:cNvPr id="24" name="Text Placeholder 2">
            <a:extLst>
              <a:ext uri="{FF2B5EF4-FFF2-40B4-BE49-F238E27FC236}">
                <a16:creationId xmlns:a16="http://schemas.microsoft.com/office/drawing/2014/main" id="{AED9388B-0075-4BA4-9131-C6F28FBEF5B1}"/>
              </a:ext>
            </a:extLst>
          </p:cNvPr>
          <p:cNvSpPr>
            <a:spLocks noGrp="1"/>
          </p:cNvSpPr>
          <p:nvPr>
            <p:ph type="body" sz="quarter" idx="13" hasCustomPrompt="1"/>
          </p:nvPr>
        </p:nvSpPr>
        <p:spPr>
          <a:xfrm>
            <a:off x="533399" y="1033541"/>
            <a:ext cx="11353800" cy="457200"/>
          </a:xfrm>
          <a:prstGeom prst="rect">
            <a:avLst/>
          </a:prstGeom>
        </p:spPr>
        <p:txBody>
          <a:bodyPr/>
          <a:lstStyle>
            <a:lvl1pPr marL="0" indent="0">
              <a:buNone/>
              <a:defRPr sz="1800">
                <a:solidFill>
                  <a:schemeClr val="accent3"/>
                </a:solidFill>
              </a:defRPr>
            </a:lvl1pPr>
          </a:lstStyle>
          <a:p>
            <a:pPr lvl="0"/>
            <a:r>
              <a:rPr lang="en-US" dirty="0"/>
              <a:t>Subhead</a:t>
            </a:r>
          </a:p>
        </p:txBody>
      </p:sp>
      <p:sp>
        <p:nvSpPr>
          <p:cNvPr id="25" name="Text Placeholder 2">
            <a:extLst>
              <a:ext uri="{FF2B5EF4-FFF2-40B4-BE49-F238E27FC236}">
                <a16:creationId xmlns:a16="http://schemas.microsoft.com/office/drawing/2014/main" id="{7605184A-6EF3-43E8-A69F-E7F82362B288}"/>
              </a:ext>
            </a:extLst>
          </p:cNvPr>
          <p:cNvSpPr>
            <a:spLocks noGrp="1"/>
          </p:cNvSpPr>
          <p:nvPr>
            <p:ph type="body" sz="quarter" idx="30"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150208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E9809F-0552-49DE-9B74-AE52007654A2}"/>
              </a:ext>
            </a:extLst>
          </p:cNvPr>
          <p:cNvSpPr>
            <a:spLocks noGrp="1"/>
          </p:cNvSpPr>
          <p:nvPr>
            <p:ph type="pic" sz="quarter" idx="18" hasCustomPrompt="1"/>
          </p:nvPr>
        </p:nvSpPr>
        <p:spPr>
          <a:xfrm>
            <a:off x="6096000" y="0"/>
            <a:ext cx="6096000" cy="6375242"/>
          </a:xfrm>
          <a:prstGeom prst="rect">
            <a:avLst/>
          </a:prstGeom>
        </p:spPr>
        <p:txBody>
          <a:bodyPr anchor="ctr">
            <a:normAutofit/>
          </a:bodyPr>
          <a:lstStyle>
            <a:lvl1pPr marL="0" indent="0" algn="ctr">
              <a:buNone/>
              <a:defRPr sz="4800"/>
            </a:lvl1pPr>
          </a:lstStyle>
          <a:p>
            <a:r>
              <a:rPr lang="en-US" dirty="0"/>
              <a:t>IMAGE</a:t>
            </a:r>
          </a:p>
        </p:txBody>
      </p:sp>
      <p:sp>
        <p:nvSpPr>
          <p:cNvPr id="12" name="Text Placeholder 12">
            <a:extLst>
              <a:ext uri="{FF2B5EF4-FFF2-40B4-BE49-F238E27FC236}">
                <a16:creationId xmlns:a16="http://schemas.microsoft.com/office/drawing/2014/main" id="{567AA60F-376A-4B9E-A33E-C008D9EAA859}"/>
              </a:ext>
            </a:extLst>
          </p:cNvPr>
          <p:cNvSpPr>
            <a:spLocks noGrp="1"/>
          </p:cNvSpPr>
          <p:nvPr>
            <p:ph type="body" sz="quarter" idx="19" hasCustomPrompt="1"/>
          </p:nvPr>
        </p:nvSpPr>
        <p:spPr>
          <a:xfrm>
            <a:off x="533399" y="380999"/>
            <a:ext cx="5410201"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9" name="Straight Connector 8">
            <a:extLst>
              <a:ext uri="{FF2B5EF4-FFF2-40B4-BE49-F238E27FC236}">
                <a16:creationId xmlns:a16="http://schemas.microsoft.com/office/drawing/2014/main" id="{7A2FB6A6-7C5C-4C99-8E9F-05298C1AD3F4}"/>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CCC83F-9BA7-4D33-92B2-F9BDBA085BC9}"/>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96446782-4368-4803-A174-B627A3DB201E}"/>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22" name="Slide Number Placeholder 4">
            <a:extLst>
              <a:ext uri="{FF2B5EF4-FFF2-40B4-BE49-F238E27FC236}">
                <a16:creationId xmlns:a16="http://schemas.microsoft.com/office/drawing/2014/main" id="{B20500F4-F4E1-47C7-B0F5-09933F264DCA}"/>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5" name="Content Placeholder 2">
            <a:extLst>
              <a:ext uri="{FF2B5EF4-FFF2-40B4-BE49-F238E27FC236}">
                <a16:creationId xmlns:a16="http://schemas.microsoft.com/office/drawing/2014/main" id="{DD452F9A-0FF2-4D25-ADEA-072460793B44}"/>
              </a:ext>
            </a:extLst>
          </p:cNvPr>
          <p:cNvSpPr>
            <a:spLocks noGrp="1"/>
          </p:cNvSpPr>
          <p:nvPr>
            <p:ph idx="17" hasCustomPrompt="1"/>
          </p:nvPr>
        </p:nvSpPr>
        <p:spPr>
          <a:xfrm>
            <a:off x="533400" y="1083682"/>
            <a:ext cx="5410189" cy="5006870"/>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6" name="Footer Placeholder 4">
            <a:extLst>
              <a:ext uri="{FF2B5EF4-FFF2-40B4-BE49-F238E27FC236}">
                <a16:creationId xmlns:a16="http://schemas.microsoft.com/office/drawing/2014/main" id="{D571B45B-F084-4F4A-B53E-EAD275EC524F}"/>
              </a:ext>
            </a:extLst>
          </p:cNvPr>
          <p:cNvSpPr>
            <a:spLocks noGrp="1"/>
          </p:cNvSpPr>
          <p:nvPr>
            <p:ph type="ftr" sz="quarter" idx="3"/>
          </p:nvPr>
        </p:nvSpPr>
        <p:spPr>
          <a:xfrm>
            <a:off x="1" y="6096000"/>
            <a:ext cx="6095993"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14" name="Text Placeholder 2">
            <a:extLst>
              <a:ext uri="{FF2B5EF4-FFF2-40B4-BE49-F238E27FC236}">
                <a16:creationId xmlns:a16="http://schemas.microsoft.com/office/drawing/2014/main" id="{2DE0C807-35B7-46B1-88CC-B8DB796F2EB5}"/>
              </a:ext>
            </a:extLst>
          </p:cNvPr>
          <p:cNvSpPr>
            <a:spLocks noGrp="1"/>
          </p:cNvSpPr>
          <p:nvPr>
            <p:ph type="body" sz="quarter" idx="20"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1877273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Image 2">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E9809F-0552-49DE-9B74-AE52007654A2}"/>
              </a:ext>
            </a:extLst>
          </p:cNvPr>
          <p:cNvSpPr>
            <a:spLocks noGrp="1"/>
          </p:cNvSpPr>
          <p:nvPr>
            <p:ph type="pic" sz="quarter" idx="18" hasCustomPrompt="1"/>
          </p:nvPr>
        </p:nvSpPr>
        <p:spPr>
          <a:xfrm>
            <a:off x="0" y="0"/>
            <a:ext cx="6096000" cy="6375242"/>
          </a:xfrm>
          <a:prstGeom prst="rect">
            <a:avLst/>
          </a:prstGeom>
        </p:spPr>
        <p:txBody>
          <a:bodyPr anchor="ctr">
            <a:normAutofit/>
          </a:bodyPr>
          <a:lstStyle>
            <a:lvl1pPr marL="0" indent="0" algn="ctr">
              <a:buNone/>
              <a:defRPr sz="4800"/>
            </a:lvl1pPr>
          </a:lstStyle>
          <a:p>
            <a:r>
              <a:rPr lang="en-US" dirty="0"/>
              <a:t>IMAGE</a:t>
            </a:r>
          </a:p>
        </p:txBody>
      </p:sp>
      <p:sp>
        <p:nvSpPr>
          <p:cNvPr id="9" name="Text Placeholder 12">
            <a:extLst>
              <a:ext uri="{FF2B5EF4-FFF2-40B4-BE49-F238E27FC236}">
                <a16:creationId xmlns:a16="http://schemas.microsoft.com/office/drawing/2014/main" id="{34776939-D85F-4E53-93D6-EC8D19CA0116}"/>
              </a:ext>
            </a:extLst>
          </p:cNvPr>
          <p:cNvSpPr>
            <a:spLocks noGrp="1"/>
          </p:cNvSpPr>
          <p:nvPr>
            <p:ph type="body" sz="quarter" idx="19" hasCustomPrompt="1"/>
          </p:nvPr>
        </p:nvSpPr>
        <p:spPr>
          <a:xfrm>
            <a:off x="6248399" y="380999"/>
            <a:ext cx="5638799"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15" name="Straight Connector 14">
            <a:extLst>
              <a:ext uri="{FF2B5EF4-FFF2-40B4-BE49-F238E27FC236}">
                <a16:creationId xmlns:a16="http://schemas.microsoft.com/office/drawing/2014/main" id="{042D5730-6D25-45F4-8398-DBA8CBB319EA}"/>
              </a:ext>
            </a:extLst>
          </p:cNvPr>
          <p:cNvCxnSpPr/>
          <p:nvPr userDrawn="1"/>
        </p:nvCxnSpPr>
        <p:spPr>
          <a:xfrm>
            <a:off x="6248399"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A89B1A5-7B42-4C21-85CB-3B2622B59C04}"/>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5C419E17-584B-43A9-A30D-D12B25A2D84B}"/>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21" name="Slide Number Placeholder 4">
            <a:extLst>
              <a:ext uri="{FF2B5EF4-FFF2-40B4-BE49-F238E27FC236}">
                <a16:creationId xmlns:a16="http://schemas.microsoft.com/office/drawing/2014/main" id="{B1CF9173-1040-48FC-BB8A-3122BEAB920B}"/>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1" name="Content Placeholder 2">
            <a:extLst>
              <a:ext uri="{FF2B5EF4-FFF2-40B4-BE49-F238E27FC236}">
                <a16:creationId xmlns:a16="http://schemas.microsoft.com/office/drawing/2014/main" id="{2D10000A-9268-47D6-B5B3-D01D623830E8}"/>
              </a:ext>
            </a:extLst>
          </p:cNvPr>
          <p:cNvSpPr>
            <a:spLocks noGrp="1"/>
          </p:cNvSpPr>
          <p:nvPr>
            <p:ph idx="17" hasCustomPrompt="1"/>
          </p:nvPr>
        </p:nvSpPr>
        <p:spPr>
          <a:xfrm>
            <a:off x="6248386" y="1083682"/>
            <a:ext cx="5638785" cy="5012318"/>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2" name="Footer Placeholder 4">
            <a:extLst>
              <a:ext uri="{FF2B5EF4-FFF2-40B4-BE49-F238E27FC236}">
                <a16:creationId xmlns:a16="http://schemas.microsoft.com/office/drawing/2014/main" id="{6B897343-4D92-48E4-B49D-5D5A41C5909B}"/>
              </a:ext>
            </a:extLst>
          </p:cNvPr>
          <p:cNvSpPr>
            <a:spLocks noGrp="1"/>
          </p:cNvSpPr>
          <p:nvPr>
            <p:ph type="ftr" sz="quarter" idx="3"/>
          </p:nvPr>
        </p:nvSpPr>
        <p:spPr>
          <a:xfrm>
            <a:off x="6095999" y="6096000"/>
            <a:ext cx="6096000"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14" name="Text Placeholder 2">
            <a:extLst>
              <a:ext uri="{FF2B5EF4-FFF2-40B4-BE49-F238E27FC236}">
                <a16:creationId xmlns:a16="http://schemas.microsoft.com/office/drawing/2014/main" id="{D8689F99-2C64-4408-A00A-FED44B4C4059}"/>
              </a:ext>
            </a:extLst>
          </p:cNvPr>
          <p:cNvSpPr>
            <a:spLocks noGrp="1"/>
          </p:cNvSpPr>
          <p:nvPr>
            <p:ph type="body" sz="quarter" idx="20"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1899205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3">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E9809F-0552-49DE-9B74-AE52007654A2}"/>
              </a:ext>
            </a:extLst>
          </p:cNvPr>
          <p:cNvSpPr>
            <a:spLocks noGrp="1"/>
          </p:cNvSpPr>
          <p:nvPr>
            <p:ph type="pic" sz="quarter" idx="18" hasCustomPrompt="1"/>
          </p:nvPr>
        </p:nvSpPr>
        <p:spPr>
          <a:xfrm>
            <a:off x="6096000" y="0"/>
            <a:ext cx="6096000" cy="6375242"/>
          </a:xfrm>
          <a:prstGeom prst="rect">
            <a:avLst/>
          </a:prstGeom>
        </p:spPr>
        <p:txBody>
          <a:bodyPr anchor="ctr">
            <a:normAutofit/>
          </a:bodyPr>
          <a:lstStyle>
            <a:lvl1pPr marL="0" indent="0" algn="ctr">
              <a:buNone/>
              <a:defRPr sz="4800"/>
            </a:lvl1pPr>
          </a:lstStyle>
          <a:p>
            <a:r>
              <a:rPr lang="en-US" dirty="0"/>
              <a:t>IMAGE</a:t>
            </a:r>
          </a:p>
        </p:txBody>
      </p:sp>
      <p:sp>
        <p:nvSpPr>
          <p:cNvPr id="9" name="Text Placeholder 12">
            <a:extLst>
              <a:ext uri="{FF2B5EF4-FFF2-40B4-BE49-F238E27FC236}">
                <a16:creationId xmlns:a16="http://schemas.microsoft.com/office/drawing/2014/main" id="{CF8F0174-0E62-4890-A78F-5308629D8232}"/>
              </a:ext>
            </a:extLst>
          </p:cNvPr>
          <p:cNvSpPr>
            <a:spLocks noGrp="1"/>
          </p:cNvSpPr>
          <p:nvPr>
            <p:ph type="body" sz="quarter" idx="19" hasCustomPrompt="1"/>
          </p:nvPr>
        </p:nvSpPr>
        <p:spPr>
          <a:xfrm>
            <a:off x="533399" y="380999"/>
            <a:ext cx="5410201" cy="639763"/>
          </a:xfrm>
          <a:prstGeom prst="rect">
            <a:avLst/>
          </a:prstGeom>
        </p:spPr>
        <p:txBody>
          <a:bodyPr wrap="square" lIns="91440" anchor="b">
            <a:normAutofit/>
          </a:bodyPr>
          <a:lstStyle>
            <a:lvl1pPr marL="0" indent="0" algn="l">
              <a:buFontTx/>
              <a:buNone/>
              <a:defRPr sz="3600" b="1">
                <a:solidFill>
                  <a:schemeClr val="bg1"/>
                </a:solidFill>
              </a:defRPr>
            </a:lvl1pPr>
          </a:lstStyle>
          <a:p>
            <a:pPr lvl="0"/>
            <a:r>
              <a:rPr lang="en-US" dirty="0"/>
              <a:t>Header</a:t>
            </a:r>
          </a:p>
        </p:txBody>
      </p:sp>
      <p:cxnSp>
        <p:nvCxnSpPr>
          <p:cNvPr id="10" name="Straight Connector 9">
            <a:extLst>
              <a:ext uri="{FF2B5EF4-FFF2-40B4-BE49-F238E27FC236}">
                <a16:creationId xmlns:a16="http://schemas.microsoft.com/office/drawing/2014/main" id="{8AF8AC21-D374-454B-A90F-D162844EA42D}"/>
              </a:ext>
            </a:extLst>
          </p:cNvPr>
          <p:cNvCxnSpPr/>
          <p:nvPr userDrawn="1"/>
        </p:nvCxnSpPr>
        <p:spPr>
          <a:xfrm>
            <a:off x="533400" y="0"/>
            <a:ext cx="0" cy="381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1C96580F-8223-488F-B283-E829B1AC0A2F}"/>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21" name="Slide Number Placeholder 4">
            <a:extLst>
              <a:ext uri="{FF2B5EF4-FFF2-40B4-BE49-F238E27FC236}">
                <a16:creationId xmlns:a16="http://schemas.microsoft.com/office/drawing/2014/main" id="{0D44441B-917A-434B-921B-0A255DCB377D}"/>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2" name="Content Placeholder 2">
            <a:extLst>
              <a:ext uri="{FF2B5EF4-FFF2-40B4-BE49-F238E27FC236}">
                <a16:creationId xmlns:a16="http://schemas.microsoft.com/office/drawing/2014/main" id="{F27E0B6B-073D-4564-BC52-389FCD9643AE}"/>
              </a:ext>
            </a:extLst>
          </p:cNvPr>
          <p:cNvSpPr>
            <a:spLocks noGrp="1"/>
          </p:cNvSpPr>
          <p:nvPr>
            <p:ph idx="17" hasCustomPrompt="1"/>
          </p:nvPr>
        </p:nvSpPr>
        <p:spPr>
          <a:xfrm>
            <a:off x="533399" y="1083682"/>
            <a:ext cx="5410189" cy="5006870"/>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bg1"/>
                </a:solidFill>
              </a:defRPr>
            </a:lvl1pPr>
            <a:lvl2pPr marL="114300" indent="-114300">
              <a:spcBef>
                <a:spcPts val="0"/>
              </a:spcBef>
              <a:spcAft>
                <a:spcPts val="600"/>
              </a:spcAft>
              <a:buClr>
                <a:schemeClr val="bg1"/>
              </a:buClr>
              <a:buSzPct val="100000"/>
              <a:buFont typeface="Arial" panose="020B0604020202020204" pitchFamily="34" charset="0"/>
              <a:buChar char="•"/>
              <a:defRPr sz="1400">
                <a:solidFill>
                  <a:schemeClr val="bg1"/>
                </a:solidFill>
              </a:defRPr>
            </a:lvl2pPr>
            <a:lvl3pPr marL="228600" indent="-114300">
              <a:spcBef>
                <a:spcPts val="0"/>
              </a:spcBef>
              <a:spcAft>
                <a:spcPts val="600"/>
              </a:spcAft>
              <a:buClr>
                <a:schemeClr val="bg1"/>
              </a:buClr>
              <a:buSzPct val="100000"/>
              <a:buFont typeface="Arial" panose="020B0604020202020204" pitchFamily="34" charset="0"/>
              <a:buChar char="−"/>
              <a:defRPr sz="1200">
                <a:solidFill>
                  <a:schemeClr val="bg1"/>
                </a:solidFill>
              </a:defRPr>
            </a:lvl3pPr>
            <a:lvl4pPr marL="342900" indent="-114300">
              <a:spcBef>
                <a:spcPts val="0"/>
              </a:spcBef>
              <a:spcAft>
                <a:spcPts val="600"/>
              </a:spcAft>
              <a:buClr>
                <a:schemeClr val="bg1"/>
              </a:buClr>
              <a:buSzPct val="100000"/>
              <a:buFont typeface="Wingdings" panose="05000000000000000000" pitchFamily="2" charset="2"/>
              <a:buChar char="§"/>
              <a:defRPr sz="1100">
                <a:solidFill>
                  <a:schemeClr val="bg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4" name="Footer Placeholder 4">
            <a:extLst>
              <a:ext uri="{FF2B5EF4-FFF2-40B4-BE49-F238E27FC236}">
                <a16:creationId xmlns:a16="http://schemas.microsoft.com/office/drawing/2014/main" id="{9271CD9B-21D1-420C-9FB4-EDC244BFBB36}"/>
              </a:ext>
            </a:extLst>
          </p:cNvPr>
          <p:cNvSpPr>
            <a:spLocks noGrp="1"/>
          </p:cNvSpPr>
          <p:nvPr>
            <p:ph type="ftr" sz="quarter" idx="3"/>
          </p:nvPr>
        </p:nvSpPr>
        <p:spPr>
          <a:xfrm>
            <a:off x="1" y="6096000"/>
            <a:ext cx="6095993" cy="263371"/>
          </a:xfrm>
          <a:prstGeom prst="rect">
            <a:avLst/>
          </a:prstGeom>
        </p:spPr>
        <p:txBody>
          <a:bodyPr vert="horz" lIns="91440" tIns="45720" rIns="91440" bIns="45720" rtlCol="0" anchor="ctr"/>
          <a:lstStyle>
            <a:lvl1pPr algn="ctr">
              <a:defRPr sz="1100">
                <a:solidFill>
                  <a:schemeClr val="bg1"/>
                </a:solidFill>
              </a:defRPr>
            </a:lvl1pPr>
          </a:lstStyle>
          <a:p>
            <a:endParaRPr lang="en-US" dirty="0"/>
          </a:p>
        </p:txBody>
      </p:sp>
      <p:sp>
        <p:nvSpPr>
          <p:cNvPr id="11" name="Text Placeholder 2">
            <a:extLst>
              <a:ext uri="{FF2B5EF4-FFF2-40B4-BE49-F238E27FC236}">
                <a16:creationId xmlns:a16="http://schemas.microsoft.com/office/drawing/2014/main" id="{065EE43E-A99A-41DE-BFF0-1A81E5585332}"/>
              </a:ext>
            </a:extLst>
          </p:cNvPr>
          <p:cNvSpPr>
            <a:spLocks noGrp="1"/>
          </p:cNvSpPr>
          <p:nvPr>
            <p:ph type="body" sz="quarter" idx="20"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3704207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4">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E9809F-0552-49DE-9B74-AE52007654A2}"/>
              </a:ext>
            </a:extLst>
          </p:cNvPr>
          <p:cNvSpPr>
            <a:spLocks noGrp="1"/>
          </p:cNvSpPr>
          <p:nvPr>
            <p:ph type="pic" sz="quarter" idx="18" hasCustomPrompt="1"/>
          </p:nvPr>
        </p:nvSpPr>
        <p:spPr>
          <a:xfrm>
            <a:off x="0" y="0"/>
            <a:ext cx="6096000" cy="6375242"/>
          </a:xfrm>
          <a:prstGeom prst="rect">
            <a:avLst/>
          </a:prstGeom>
        </p:spPr>
        <p:txBody>
          <a:bodyPr anchor="ctr">
            <a:normAutofit/>
          </a:bodyPr>
          <a:lstStyle>
            <a:lvl1pPr marL="0" indent="0" algn="ctr">
              <a:buNone/>
              <a:defRPr sz="4800"/>
            </a:lvl1pPr>
          </a:lstStyle>
          <a:p>
            <a:r>
              <a:rPr lang="en-US" dirty="0"/>
              <a:t>IMAGE</a:t>
            </a:r>
          </a:p>
        </p:txBody>
      </p:sp>
      <p:sp>
        <p:nvSpPr>
          <p:cNvPr id="9" name="Text Placeholder 12">
            <a:extLst>
              <a:ext uri="{FF2B5EF4-FFF2-40B4-BE49-F238E27FC236}">
                <a16:creationId xmlns:a16="http://schemas.microsoft.com/office/drawing/2014/main" id="{9E924FAC-C48B-4B87-90A6-EBA0A57D77F6}"/>
              </a:ext>
            </a:extLst>
          </p:cNvPr>
          <p:cNvSpPr>
            <a:spLocks noGrp="1"/>
          </p:cNvSpPr>
          <p:nvPr>
            <p:ph type="body" sz="quarter" idx="19" hasCustomPrompt="1"/>
          </p:nvPr>
        </p:nvSpPr>
        <p:spPr>
          <a:xfrm>
            <a:off x="6238983" y="380999"/>
            <a:ext cx="5648216" cy="639763"/>
          </a:xfrm>
          <a:prstGeom prst="rect">
            <a:avLst/>
          </a:prstGeom>
        </p:spPr>
        <p:txBody>
          <a:bodyPr wrap="square" lIns="91440" anchor="b">
            <a:normAutofit/>
          </a:bodyPr>
          <a:lstStyle>
            <a:lvl1pPr marL="0" indent="0" algn="l">
              <a:buFontTx/>
              <a:buNone/>
              <a:defRPr sz="3600" b="1">
                <a:solidFill>
                  <a:schemeClr val="bg1"/>
                </a:solidFill>
              </a:defRPr>
            </a:lvl1pPr>
          </a:lstStyle>
          <a:p>
            <a:pPr lvl="0"/>
            <a:r>
              <a:rPr lang="en-US" dirty="0"/>
              <a:t>Header</a:t>
            </a:r>
          </a:p>
        </p:txBody>
      </p:sp>
      <p:cxnSp>
        <p:nvCxnSpPr>
          <p:cNvPr id="15" name="Straight Connector 14">
            <a:extLst>
              <a:ext uri="{FF2B5EF4-FFF2-40B4-BE49-F238E27FC236}">
                <a16:creationId xmlns:a16="http://schemas.microsoft.com/office/drawing/2014/main" id="{CD0087CE-AE3D-4A7E-8C46-8CA156DAA49C}"/>
              </a:ext>
            </a:extLst>
          </p:cNvPr>
          <p:cNvCxnSpPr/>
          <p:nvPr userDrawn="1"/>
        </p:nvCxnSpPr>
        <p:spPr>
          <a:xfrm>
            <a:off x="6262991" y="0"/>
            <a:ext cx="0" cy="381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C15D21A7-68DE-4946-98F7-AB49EA9BB999}"/>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21" name="Slide Number Placeholder 4">
            <a:extLst>
              <a:ext uri="{FF2B5EF4-FFF2-40B4-BE49-F238E27FC236}">
                <a16:creationId xmlns:a16="http://schemas.microsoft.com/office/drawing/2014/main" id="{823F2E8D-3901-4E31-89C8-3E7CF6BD72EA}"/>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1" name="Content Placeholder 2">
            <a:extLst>
              <a:ext uri="{FF2B5EF4-FFF2-40B4-BE49-F238E27FC236}">
                <a16:creationId xmlns:a16="http://schemas.microsoft.com/office/drawing/2014/main" id="{E677E0B4-A1A1-4D87-A158-AA0CA6F8C564}"/>
              </a:ext>
            </a:extLst>
          </p:cNvPr>
          <p:cNvSpPr>
            <a:spLocks noGrp="1"/>
          </p:cNvSpPr>
          <p:nvPr>
            <p:ph idx="17" hasCustomPrompt="1"/>
          </p:nvPr>
        </p:nvSpPr>
        <p:spPr>
          <a:xfrm>
            <a:off x="6238983" y="1083682"/>
            <a:ext cx="5648216" cy="5012318"/>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bg1"/>
                </a:solidFill>
              </a:defRPr>
            </a:lvl1pPr>
            <a:lvl2pPr marL="114300" indent="-114300">
              <a:spcBef>
                <a:spcPts val="0"/>
              </a:spcBef>
              <a:spcAft>
                <a:spcPts val="600"/>
              </a:spcAft>
              <a:buClr>
                <a:schemeClr val="bg1"/>
              </a:buClr>
              <a:buSzPct val="100000"/>
              <a:buFont typeface="Arial" panose="020B0604020202020204" pitchFamily="34" charset="0"/>
              <a:buChar char="•"/>
              <a:defRPr sz="1400">
                <a:solidFill>
                  <a:schemeClr val="bg1"/>
                </a:solidFill>
              </a:defRPr>
            </a:lvl2pPr>
            <a:lvl3pPr marL="228600" indent="-114300">
              <a:spcBef>
                <a:spcPts val="0"/>
              </a:spcBef>
              <a:spcAft>
                <a:spcPts val="600"/>
              </a:spcAft>
              <a:buClr>
                <a:schemeClr val="bg1"/>
              </a:buClr>
              <a:buSzPct val="100000"/>
              <a:buFont typeface="Arial" panose="020B0604020202020204" pitchFamily="34" charset="0"/>
              <a:buChar char="−"/>
              <a:defRPr sz="1200">
                <a:solidFill>
                  <a:schemeClr val="bg1"/>
                </a:solidFill>
              </a:defRPr>
            </a:lvl3pPr>
            <a:lvl4pPr marL="342900" indent="-114300">
              <a:spcBef>
                <a:spcPts val="0"/>
              </a:spcBef>
              <a:spcAft>
                <a:spcPts val="600"/>
              </a:spcAft>
              <a:buClr>
                <a:schemeClr val="bg1"/>
              </a:buClr>
              <a:buSzPct val="100000"/>
              <a:buFont typeface="Wingdings" panose="05000000000000000000" pitchFamily="2" charset="2"/>
              <a:buChar char="§"/>
              <a:defRPr sz="1100">
                <a:solidFill>
                  <a:schemeClr val="bg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2" name="Footer Placeholder 4">
            <a:extLst>
              <a:ext uri="{FF2B5EF4-FFF2-40B4-BE49-F238E27FC236}">
                <a16:creationId xmlns:a16="http://schemas.microsoft.com/office/drawing/2014/main" id="{C424B7E3-84C3-4946-AD62-F38A63E3FCFE}"/>
              </a:ext>
            </a:extLst>
          </p:cNvPr>
          <p:cNvSpPr>
            <a:spLocks noGrp="1"/>
          </p:cNvSpPr>
          <p:nvPr>
            <p:ph type="ftr" sz="quarter" idx="3"/>
          </p:nvPr>
        </p:nvSpPr>
        <p:spPr>
          <a:xfrm>
            <a:off x="6095997" y="6096000"/>
            <a:ext cx="6096001" cy="263371"/>
          </a:xfrm>
          <a:prstGeom prst="rect">
            <a:avLst/>
          </a:prstGeom>
        </p:spPr>
        <p:txBody>
          <a:bodyPr vert="horz" lIns="91440" tIns="45720" rIns="91440" bIns="45720" rtlCol="0" anchor="ctr"/>
          <a:lstStyle>
            <a:lvl1pPr algn="ctr">
              <a:defRPr sz="1100">
                <a:solidFill>
                  <a:schemeClr val="bg1"/>
                </a:solidFill>
              </a:defRPr>
            </a:lvl1pPr>
          </a:lstStyle>
          <a:p>
            <a:endParaRPr lang="en-US" dirty="0"/>
          </a:p>
        </p:txBody>
      </p:sp>
      <p:sp>
        <p:nvSpPr>
          <p:cNvPr id="10" name="Text Placeholder 2">
            <a:extLst>
              <a:ext uri="{FF2B5EF4-FFF2-40B4-BE49-F238E27FC236}">
                <a16:creationId xmlns:a16="http://schemas.microsoft.com/office/drawing/2014/main" id="{02D90478-DD5D-4B0C-B1BD-3279877CFD78}"/>
              </a:ext>
            </a:extLst>
          </p:cNvPr>
          <p:cNvSpPr>
            <a:spLocks noGrp="1"/>
          </p:cNvSpPr>
          <p:nvPr>
            <p:ph type="body" sz="quarter" idx="20"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22617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Only">
    <p:bg>
      <p:bgPr>
        <a:solidFill>
          <a:schemeClr val="bg1"/>
        </a:solid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6A925010-7E29-4A94-B26A-6DDA4F626BFF}"/>
              </a:ext>
            </a:extLst>
          </p:cNvPr>
          <p:cNvSpPr>
            <a:spLocks noGrp="1"/>
          </p:cNvSpPr>
          <p:nvPr>
            <p:ph type="body" sz="quarter" idx="18" hasCustomPrompt="1"/>
          </p:nvPr>
        </p:nvSpPr>
        <p:spPr>
          <a:xfrm>
            <a:off x="533399" y="380999"/>
            <a:ext cx="11353800"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6" name="Straight Connector 5">
            <a:extLst>
              <a:ext uri="{FF2B5EF4-FFF2-40B4-BE49-F238E27FC236}">
                <a16:creationId xmlns:a16="http://schemas.microsoft.com/office/drawing/2014/main" id="{488BC2B4-FC9D-4F7A-8718-B197455B4ED9}"/>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C2B3043-8E03-4890-8085-F9DC8E46CC9D}"/>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4" name="Picture 13" descr="A picture containing drawing&#10;&#10;Description automatically generated">
            <a:extLst>
              <a:ext uri="{FF2B5EF4-FFF2-40B4-BE49-F238E27FC236}">
                <a16:creationId xmlns:a16="http://schemas.microsoft.com/office/drawing/2014/main" id="{174C332E-47E9-4DC5-91EF-AA1F1A6D6EEC}"/>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17" name="Slide Number Placeholder 4">
            <a:extLst>
              <a:ext uri="{FF2B5EF4-FFF2-40B4-BE49-F238E27FC236}">
                <a16:creationId xmlns:a16="http://schemas.microsoft.com/office/drawing/2014/main" id="{C2C00070-3115-47C8-B198-B5CF7278CF0D}"/>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0" name="Footer Placeholder 4">
            <a:extLst>
              <a:ext uri="{FF2B5EF4-FFF2-40B4-BE49-F238E27FC236}">
                <a16:creationId xmlns:a16="http://schemas.microsoft.com/office/drawing/2014/main" id="{41A622DF-BF95-490C-8BA8-A8938BAC0092}"/>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Tree>
    <p:extLst>
      <p:ext uri="{BB962C8B-B14F-4D97-AF65-F5344CB8AC3E}">
        <p14:creationId xmlns:p14="http://schemas.microsoft.com/office/powerpoint/2010/main" val="2971967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Only + Subhead">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3636DD-EB8B-48EC-B2F4-9D9E898F19EF}"/>
              </a:ext>
            </a:extLst>
          </p:cNvPr>
          <p:cNvSpPr>
            <a:spLocks noGrp="1"/>
          </p:cNvSpPr>
          <p:nvPr>
            <p:ph type="body" sz="quarter" idx="13" hasCustomPrompt="1"/>
          </p:nvPr>
        </p:nvSpPr>
        <p:spPr>
          <a:xfrm>
            <a:off x="533399" y="1033541"/>
            <a:ext cx="11353800" cy="457200"/>
          </a:xfrm>
          <a:prstGeom prst="rect">
            <a:avLst/>
          </a:prstGeom>
        </p:spPr>
        <p:txBody>
          <a:bodyPr/>
          <a:lstStyle>
            <a:lvl1pPr marL="0" indent="0">
              <a:buNone/>
              <a:defRPr sz="1800">
                <a:solidFill>
                  <a:schemeClr val="accent3"/>
                </a:solidFill>
              </a:defRPr>
            </a:lvl1pPr>
          </a:lstStyle>
          <a:p>
            <a:pPr lvl="0"/>
            <a:r>
              <a:rPr lang="en-US" dirty="0"/>
              <a:t>Subhead</a:t>
            </a:r>
          </a:p>
        </p:txBody>
      </p:sp>
      <p:sp>
        <p:nvSpPr>
          <p:cNvPr id="7" name="Text Placeholder 12">
            <a:extLst>
              <a:ext uri="{FF2B5EF4-FFF2-40B4-BE49-F238E27FC236}">
                <a16:creationId xmlns:a16="http://schemas.microsoft.com/office/drawing/2014/main" id="{C6E7C69F-FF7B-4E05-B9A8-192E920C7CE0}"/>
              </a:ext>
            </a:extLst>
          </p:cNvPr>
          <p:cNvSpPr>
            <a:spLocks noGrp="1"/>
          </p:cNvSpPr>
          <p:nvPr>
            <p:ph type="body" sz="quarter" idx="18" hasCustomPrompt="1"/>
          </p:nvPr>
        </p:nvSpPr>
        <p:spPr>
          <a:xfrm>
            <a:off x="533399" y="380999"/>
            <a:ext cx="11353800"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8" name="Straight Connector 7">
            <a:extLst>
              <a:ext uri="{FF2B5EF4-FFF2-40B4-BE49-F238E27FC236}">
                <a16:creationId xmlns:a16="http://schemas.microsoft.com/office/drawing/2014/main" id="{E697E28F-AC43-41CC-90C3-D1423A144161}"/>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F70271F-25CE-4577-9C50-455AE62F6B5C}"/>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Picture 14" descr="A picture containing drawing&#10;&#10;Description automatically generated">
            <a:extLst>
              <a:ext uri="{FF2B5EF4-FFF2-40B4-BE49-F238E27FC236}">
                <a16:creationId xmlns:a16="http://schemas.microsoft.com/office/drawing/2014/main" id="{2FCAE2D5-6276-417A-9B88-CB5A1CBF7414}"/>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18" name="Slide Number Placeholder 4">
            <a:extLst>
              <a:ext uri="{FF2B5EF4-FFF2-40B4-BE49-F238E27FC236}">
                <a16:creationId xmlns:a16="http://schemas.microsoft.com/office/drawing/2014/main" id="{A2AC381A-65E9-4B69-AB1E-4FE12F708AA6}"/>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9" name="Footer Placeholder 4">
            <a:extLst>
              <a:ext uri="{FF2B5EF4-FFF2-40B4-BE49-F238E27FC236}">
                <a16:creationId xmlns:a16="http://schemas.microsoft.com/office/drawing/2014/main" id="{8E54ABB5-D1B4-4FEF-A868-DD68C185365A}"/>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Tree>
    <p:extLst>
      <p:ext uri="{BB962C8B-B14F-4D97-AF65-F5344CB8AC3E}">
        <p14:creationId xmlns:p14="http://schemas.microsoft.com/office/powerpoint/2010/main" val="1725671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88140A-3F1F-4CA0-B693-6C6F5E33B033}"/>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FBDC8BBE-1BCD-4079-8265-8D0C563B70DA}"/>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16" name="Slide Number Placeholder 4">
            <a:extLst>
              <a:ext uri="{FF2B5EF4-FFF2-40B4-BE49-F238E27FC236}">
                <a16:creationId xmlns:a16="http://schemas.microsoft.com/office/drawing/2014/main" id="{C128D733-697F-431F-B249-0D47ABCBE9F2}"/>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dirty="0"/>
          </a:p>
        </p:txBody>
      </p:sp>
      <p:sp>
        <p:nvSpPr>
          <p:cNvPr id="6" name="Footer Placeholder 4">
            <a:extLst>
              <a:ext uri="{FF2B5EF4-FFF2-40B4-BE49-F238E27FC236}">
                <a16:creationId xmlns:a16="http://schemas.microsoft.com/office/drawing/2014/main" id="{6F2C618B-E400-479C-819F-795697CF4F0C}"/>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Tree>
    <p:extLst>
      <p:ext uri="{BB962C8B-B14F-4D97-AF65-F5344CB8AC3E}">
        <p14:creationId xmlns:p14="http://schemas.microsoft.com/office/powerpoint/2010/main" val="1759400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p:bg>
      <p:bgPr>
        <a:solidFill>
          <a:schemeClr val="tx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AE4F23D-B67F-407B-9934-E3FA90021E13}"/>
              </a:ext>
            </a:extLst>
          </p:cNvPr>
          <p:cNvCxnSpPr>
            <a:cxnSpLocks/>
          </p:cNvCxnSpPr>
          <p:nvPr userDrawn="1"/>
        </p:nvCxnSpPr>
        <p:spPr>
          <a:xfrm>
            <a:off x="609600" y="0"/>
            <a:ext cx="0" cy="3429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2">
            <a:extLst>
              <a:ext uri="{FF2B5EF4-FFF2-40B4-BE49-F238E27FC236}">
                <a16:creationId xmlns:a16="http://schemas.microsoft.com/office/drawing/2014/main" id="{182367B3-223F-45B6-9490-EA4345D103A6}"/>
              </a:ext>
            </a:extLst>
          </p:cNvPr>
          <p:cNvSpPr>
            <a:spLocks noGrp="1"/>
          </p:cNvSpPr>
          <p:nvPr>
            <p:ph type="body" sz="quarter" idx="11" hasCustomPrompt="1"/>
          </p:nvPr>
        </p:nvSpPr>
        <p:spPr>
          <a:xfrm>
            <a:off x="990606" y="1752600"/>
            <a:ext cx="8610595" cy="554935"/>
          </a:xfrm>
          <a:prstGeom prst="rect">
            <a:avLst/>
          </a:prstGeom>
        </p:spPr>
        <p:txBody>
          <a:bodyPr wrap="square" lIns="91440" tIns="91440" bIns="91440">
            <a:normAutofit/>
          </a:bodyPr>
          <a:lstStyle>
            <a:lvl1pPr marL="0" indent="0" algn="l">
              <a:buFontTx/>
              <a:buNone/>
              <a:defRPr sz="2000" b="0">
                <a:solidFill>
                  <a:schemeClr val="bg1"/>
                </a:solidFill>
              </a:defRPr>
            </a:lvl1pPr>
          </a:lstStyle>
          <a:p>
            <a:pPr lvl="0"/>
            <a:r>
              <a:rPr lang="en-US" dirty="0"/>
              <a:t>Subtitle</a:t>
            </a:r>
          </a:p>
        </p:txBody>
      </p:sp>
      <p:sp>
        <p:nvSpPr>
          <p:cNvPr id="16" name="Text Placeholder 12">
            <a:extLst>
              <a:ext uri="{FF2B5EF4-FFF2-40B4-BE49-F238E27FC236}">
                <a16:creationId xmlns:a16="http://schemas.microsoft.com/office/drawing/2014/main" id="{7984DE1D-5FCC-4751-AD79-B6280369532A}"/>
              </a:ext>
            </a:extLst>
          </p:cNvPr>
          <p:cNvSpPr>
            <a:spLocks noGrp="1"/>
          </p:cNvSpPr>
          <p:nvPr>
            <p:ph type="body" sz="quarter" idx="18" hasCustomPrompt="1"/>
          </p:nvPr>
        </p:nvSpPr>
        <p:spPr>
          <a:xfrm>
            <a:off x="990604" y="380999"/>
            <a:ext cx="8610596" cy="1295401"/>
          </a:xfrm>
          <a:prstGeom prst="rect">
            <a:avLst/>
          </a:prstGeom>
        </p:spPr>
        <p:txBody>
          <a:bodyPr wrap="square" lIns="91440" anchor="b">
            <a:normAutofit/>
          </a:bodyPr>
          <a:lstStyle>
            <a:lvl1pPr marL="0" indent="0" algn="l">
              <a:buFontTx/>
              <a:buNone/>
              <a:defRPr sz="3600" b="1">
                <a:solidFill>
                  <a:schemeClr val="bg1"/>
                </a:solidFill>
                <a:latin typeface="Times New Roman" panose="02020603050405020304" pitchFamily="18" charset="0"/>
                <a:cs typeface="Times New Roman" panose="02020603050405020304" pitchFamily="18" charset="0"/>
              </a:defRPr>
            </a:lvl1pPr>
          </a:lstStyle>
          <a:p>
            <a:pPr lvl="0"/>
            <a:r>
              <a:rPr lang="en-US" baseline="0" dirty="0"/>
              <a:t>Section Transition</a:t>
            </a:r>
            <a:endParaRPr lang="en-US" dirty="0"/>
          </a:p>
        </p:txBody>
      </p:sp>
      <p:sp>
        <p:nvSpPr>
          <p:cNvPr id="17" name="Text Placeholder 12">
            <a:extLst>
              <a:ext uri="{FF2B5EF4-FFF2-40B4-BE49-F238E27FC236}">
                <a16:creationId xmlns:a16="http://schemas.microsoft.com/office/drawing/2014/main" id="{48EF16C6-0F98-45FA-831A-BF74BFD17CB9}"/>
              </a:ext>
            </a:extLst>
          </p:cNvPr>
          <p:cNvSpPr>
            <a:spLocks noGrp="1"/>
          </p:cNvSpPr>
          <p:nvPr>
            <p:ph type="body" sz="quarter" idx="19" hasCustomPrompt="1"/>
          </p:nvPr>
        </p:nvSpPr>
        <p:spPr>
          <a:xfrm>
            <a:off x="9677400" y="-609600"/>
            <a:ext cx="2324675" cy="4801314"/>
          </a:xfrm>
          <a:prstGeom prst="rect">
            <a:avLst/>
          </a:prstGeom>
        </p:spPr>
        <p:txBody>
          <a:bodyPr wrap="none" lIns="91440" tIns="91440" bIns="91440" anchor="t">
            <a:spAutoFit/>
          </a:bodyPr>
          <a:lstStyle>
            <a:lvl1pPr marL="0" indent="0" algn="l">
              <a:buFontTx/>
              <a:buNone/>
              <a:defRPr sz="30000" b="1">
                <a:solidFill>
                  <a:schemeClr val="bg1"/>
                </a:solidFill>
              </a:defRPr>
            </a:lvl1pPr>
          </a:lstStyle>
          <a:p>
            <a:pPr lvl="0"/>
            <a:r>
              <a:rPr lang="en-US" dirty="0"/>
              <a:t>1</a:t>
            </a:r>
          </a:p>
        </p:txBody>
      </p:sp>
    </p:spTree>
    <p:extLst>
      <p:ext uri="{BB962C8B-B14F-4D97-AF65-F5344CB8AC3E}">
        <p14:creationId xmlns:p14="http://schemas.microsoft.com/office/powerpoint/2010/main" val="593970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2">
    <p:bg>
      <p:bgPr>
        <a:solidFill>
          <a:schemeClr val="tx2"/>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C5601BC4-A57C-4547-B9DB-9E9EFD40ADB2}"/>
              </a:ext>
            </a:extLst>
          </p:cNvPr>
          <p:cNvSpPr>
            <a:spLocks noGrp="1"/>
          </p:cNvSpPr>
          <p:nvPr>
            <p:ph type="body" sz="quarter" idx="11" hasCustomPrompt="1"/>
          </p:nvPr>
        </p:nvSpPr>
        <p:spPr>
          <a:xfrm>
            <a:off x="990606" y="1752600"/>
            <a:ext cx="8610595" cy="554935"/>
          </a:xfrm>
          <a:prstGeom prst="rect">
            <a:avLst/>
          </a:prstGeom>
        </p:spPr>
        <p:txBody>
          <a:bodyPr wrap="square" lIns="91440" tIns="91440" bIns="91440">
            <a:normAutofit/>
          </a:bodyPr>
          <a:lstStyle>
            <a:lvl1pPr marL="0" indent="0" algn="l">
              <a:buFontTx/>
              <a:buNone/>
              <a:defRPr sz="2000" b="0">
                <a:solidFill>
                  <a:schemeClr val="accent3"/>
                </a:solidFill>
              </a:defRPr>
            </a:lvl1pPr>
          </a:lstStyle>
          <a:p>
            <a:pPr lvl="0"/>
            <a:r>
              <a:rPr lang="en-US" dirty="0"/>
              <a:t>Subtitle</a:t>
            </a:r>
          </a:p>
        </p:txBody>
      </p:sp>
      <p:cxnSp>
        <p:nvCxnSpPr>
          <p:cNvPr id="11" name="Straight Connector 10">
            <a:extLst>
              <a:ext uri="{FF2B5EF4-FFF2-40B4-BE49-F238E27FC236}">
                <a16:creationId xmlns:a16="http://schemas.microsoft.com/office/drawing/2014/main" id="{AAE4F23D-B67F-407B-9934-E3FA90021E13}"/>
              </a:ext>
            </a:extLst>
          </p:cNvPr>
          <p:cNvCxnSpPr>
            <a:cxnSpLocks/>
          </p:cNvCxnSpPr>
          <p:nvPr userDrawn="1"/>
        </p:nvCxnSpPr>
        <p:spPr>
          <a:xfrm>
            <a:off x="609600" y="0"/>
            <a:ext cx="0" cy="3429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F1A3CC54-E6D8-4948-88A6-8C10C264FCD2}"/>
              </a:ext>
            </a:extLst>
          </p:cNvPr>
          <p:cNvSpPr>
            <a:spLocks noGrp="1"/>
          </p:cNvSpPr>
          <p:nvPr>
            <p:ph type="body" sz="quarter" idx="18" hasCustomPrompt="1"/>
          </p:nvPr>
        </p:nvSpPr>
        <p:spPr>
          <a:xfrm>
            <a:off x="990604" y="380999"/>
            <a:ext cx="8610596" cy="1295401"/>
          </a:xfrm>
          <a:prstGeom prst="rect">
            <a:avLst/>
          </a:prstGeom>
        </p:spPr>
        <p:txBody>
          <a:bodyPr wrap="square" lIns="91440" anchor="b">
            <a:normAutofit/>
          </a:bodyPr>
          <a:lstStyle>
            <a:lvl1pPr marL="0" indent="0" algn="l">
              <a:buFontTx/>
              <a:buNone/>
              <a:defRPr sz="3600" b="1">
                <a:solidFill>
                  <a:schemeClr val="accent3"/>
                </a:solidFill>
                <a:latin typeface="Times New Roman" panose="02020603050405020304" pitchFamily="18" charset="0"/>
                <a:cs typeface="Times New Roman" panose="02020603050405020304" pitchFamily="18" charset="0"/>
              </a:defRPr>
            </a:lvl1pPr>
          </a:lstStyle>
          <a:p>
            <a:pPr lvl="0"/>
            <a:r>
              <a:rPr lang="en-US" baseline="0" dirty="0"/>
              <a:t>Section Transition</a:t>
            </a:r>
            <a:endParaRPr lang="en-US" dirty="0"/>
          </a:p>
        </p:txBody>
      </p:sp>
      <p:sp>
        <p:nvSpPr>
          <p:cNvPr id="13" name="Text Placeholder 12">
            <a:extLst>
              <a:ext uri="{FF2B5EF4-FFF2-40B4-BE49-F238E27FC236}">
                <a16:creationId xmlns:a16="http://schemas.microsoft.com/office/drawing/2014/main" id="{A4E23898-1F9B-4C16-A4B9-F8344A2275B5}"/>
              </a:ext>
            </a:extLst>
          </p:cNvPr>
          <p:cNvSpPr>
            <a:spLocks noGrp="1"/>
          </p:cNvSpPr>
          <p:nvPr>
            <p:ph type="body" sz="quarter" idx="19" hasCustomPrompt="1"/>
          </p:nvPr>
        </p:nvSpPr>
        <p:spPr>
          <a:xfrm>
            <a:off x="9677400" y="-609600"/>
            <a:ext cx="2324675" cy="4801314"/>
          </a:xfrm>
          <a:prstGeom prst="rect">
            <a:avLst/>
          </a:prstGeom>
        </p:spPr>
        <p:txBody>
          <a:bodyPr wrap="none" lIns="91440" tIns="91440" bIns="91440" anchor="t">
            <a:spAutoFit/>
          </a:bodyPr>
          <a:lstStyle>
            <a:lvl1pPr marL="0" indent="0" algn="l">
              <a:buFontTx/>
              <a:buNone/>
              <a:defRPr sz="30000" b="1">
                <a:solidFill>
                  <a:schemeClr val="accent3"/>
                </a:solidFill>
              </a:defRPr>
            </a:lvl1pPr>
          </a:lstStyle>
          <a:p>
            <a:pPr lvl="0"/>
            <a:r>
              <a:rPr lang="en-US" dirty="0"/>
              <a:t>2</a:t>
            </a:r>
          </a:p>
        </p:txBody>
      </p:sp>
    </p:spTree>
    <p:extLst>
      <p:ext uri="{BB962C8B-B14F-4D97-AF65-F5344CB8AC3E}">
        <p14:creationId xmlns:p14="http://schemas.microsoft.com/office/powerpoint/2010/main" val="262124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02">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36DB933-6E4D-49B9-B7DD-586273867A27}"/>
              </a:ext>
            </a:extLst>
          </p:cNvPr>
          <p:cNvSpPr txBox="1"/>
          <p:nvPr userDrawn="1"/>
        </p:nvSpPr>
        <p:spPr>
          <a:xfrm>
            <a:off x="1883667" y="1033435"/>
            <a:ext cx="500279" cy="312878"/>
          </a:xfrm>
          <a:prstGeom prst="rect">
            <a:avLst/>
          </a:prstGeom>
          <a:noFill/>
        </p:spPr>
        <p:txBody>
          <a:bodyPr wrap="none" rtlCol="0">
            <a:spAutoFit/>
          </a:bodyPr>
          <a:lstStyle/>
          <a:p>
            <a:r>
              <a:rPr lang="en-US" sz="600" dirty="0">
                <a:solidFill>
                  <a:schemeClr val="bg1"/>
                </a:solidFill>
                <a:latin typeface="Arial" panose="020B0604020202020204" pitchFamily="34" charset="0"/>
                <a:cs typeface="Arial" panose="020B0604020202020204" pitchFamily="34" charset="0"/>
              </a:rPr>
              <a:t>TM</a:t>
            </a:r>
          </a:p>
        </p:txBody>
      </p:sp>
      <p:pic>
        <p:nvPicPr>
          <p:cNvPr id="9" name="Picture 8">
            <a:extLst>
              <a:ext uri="{FF2B5EF4-FFF2-40B4-BE49-F238E27FC236}">
                <a16:creationId xmlns:a16="http://schemas.microsoft.com/office/drawing/2014/main" id="{A56DDBF6-28D6-4254-8571-7BE4C8E6BAC0}"/>
              </a:ext>
            </a:extLst>
          </p:cNvPr>
          <p:cNvPicPr>
            <a:picLocks noChangeAspect="1"/>
          </p:cNvPicPr>
          <p:nvPr userDrawn="1"/>
        </p:nvPicPr>
        <p:blipFill>
          <a:blip r:embed="rId2"/>
          <a:srcRect/>
          <a:stretch/>
        </p:blipFill>
        <p:spPr>
          <a:xfrm>
            <a:off x="7924798" y="0"/>
            <a:ext cx="3989847" cy="6858000"/>
          </a:xfrm>
          <a:prstGeom prst="rect">
            <a:avLst/>
          </a:prstGeom>
        </p:spPr>
      </p:pic>
      <p:sp>
        <p:nvSpPr>
          <p:cNvPr id="13" name="Text Placeholder 12">
            <a:extLst>
              <a:ext uri="{FF2B5EF4-FFF2-40B4-BE49-F238E27FC236}">
                <a16:creationId xmlns:a16="http://schemas.microsoft.com/office/drawing/2014/main" id="{BA5681DF-5F5E-4A21-B45F-C71AABA214C6}"/>
              </a:ext>
            </a:extLst>
          </p:cNvPr>
          <p:cNvSpPr>
            <a:spLocks noGrp="1"/>
          </p:cNvSpPr>
          <p:nvPr>
            <p:ph type="body" sz="quarter" idx="10" hasCustomPrompt="1"/>
          </p:nvPr>
        </p:nvSpPr>
        <p:spPr>
          <a:xfrm>
            <a:off x="-1" y="2286000"/>
            <a:ext cx="7924799" cy="1295400"/>
          </a:xfrm>
          <a:prstGeom prst="rect">
            <a:avLst/>
          </a:prstGeom>
        </p:spPr>
        <p:txBody>
          <a:bodyPr wrap="square" lIns="457200" anchor="b">
            <a:normAutofit/>
          </a:bodyPr>
          <a:lstStyle>
            <a:lvl1pPr marL="0" indent="0" algn="l">
              <a:buFontTx/>
              <a:buNone/>
              <a:defRPr sz="3600" b="1">
                <a:solidFill>
                  <a:schemeClr val="tx2"/>
                </a:solidFill>
                <a:latin typeface="Times New Roman" panose="02020603050405020304" pitchFamily="18" charset="0"/>
                <a:cs typeface="Times New Roman" panose="02020603050405020304" pitchFamily="18" charset="0"/>
              </a:defRPr>
            </a:lvl1pPr>
          </a:lstStyle>
          <a:p>
            <a:pPr lvl="0"/>
            <a:r>
              <a:rPr lang="en-US" dirty="0"/>
              <a:t>Title</a:t>
            </a:r>
          </a:p>
        </p:txBody>
      </p:sp>
      <p:sp>
        <p:nvSpPr>
          <p:cNvPr id="14" name="Text Placeholder 12">
            <a:extLst>
              <a:ext uri="{FF2B5EF4-FFF2-40B4-BE49-F238E27FC236}">
                <a16:creationId xmlns:a16="http://schemas.microsoft.com/office/drawing/2014/main" id="{0F070725-7813-40B0-94F0-B22FB88BA632}"/>
              </a:ext>
            </a:extLst>
          </p:cNvPr>
          <p:cNvSpPr>
            <a:spLocks noGrp="1"/>
          </p:cNvSpPr>
          <p:nvPr>
            <p:ph type="body" sz="quarter" idx="11" hasCustomPrompt="1"/>
          </p:nvPr>
        </p:nvSpPr>
        <p:spPr>
          <a:xfrm>
            <a:off x="0" y="3597965"/>
            <a:ext cx="7924799" cy="554935"/>
          </a:xfrm>
          <a:prstGeom prst="rect">
            <a:avLst/>
          </a:prstGeom>
        </p:spPr>
        <p:txBody>
          <a:bodyPr wrap="square" lIns="457200">
            <a:normAutofit/>
          </a:bodyPr>
          <a:lstStyle>
            <a:lvl1pPr marL="0" indent="0" algn="l">
              <a:buFontTx/>
              <a:buNone/>
              <a:defRPr sz="2000" b="0">
                <a:solidFill>
                  <a:schemeClr val="tx2"/>
                </a:solidFill>
              </a:defRPr>
            </a:lvl1pPr>
          </a:lstStyle>
          <a:p>
            <a:pPr lvl="0"/>
            <a:r>
              <a:rPr lang="en-US" dirty="0"/>
              <a:t>Subtitle</a:t>
            </a:r>
          </a:p>
        </p:txBody>
      </p:sp>
      <p:sp>
        <p:nvSpPr>
          <p:cNvPr id="20" name="Text Placeholder 12">
            <a:extLst>
              <a:ext uri="{FF2B5EF4-FFF2-40B4-BE49-F238E27FC236}">
                <a16:creationId xmlns:a16="http://schemas.microsoft.com/office/drawing/2014/main" id="{EEC46CFD-B659-4E29-96D1-E5072D9E00F6}"/>
              </a:ext>
            </a:extLst>
          </p:cNvPr>
          <p:cNvSpPr>
            <a:spLocks noGrp="1"/>
          </p:cNvSpPr>
          <p:nvPr>
            <p:ph type="body" sz="quarter" idx="12" hasCustomPrompt="1"/>
          </p:nvPr>
        </p:nvSpPr>
        <p:spPr>
          <a:xfrm>
            <a:off x="0" y="5105400"/>
            <a:ext cx="7924799" cy="554935"/>
          </a:xfrm>
          <a:prstGeom prst="rect">
            <a:avLst/>
          </a:prstGeom>
        </p:spPr>
        <p:txBody>
          <a:bodyPr wrap="square" lIns="457200">
            <a:normAutofit/>
          </a:bodyPr>
          <a:lstStyle>
            <a:lvl1pPr marL="0" indent="0" algn="l">
              <a:buFontTx/>
              <a:buNone/>
              <a:defRPr sz="1800" b="0">
                <a:solidFill>
                  <a:schemeClr val="accent2"/>
                </a:solidFill>
              </a:defRPr>
            </a:lvl1pPr>
          </a:lstStyle>
          <a:p>
            <a:pPr lvl="0"/>
            <a:r>
              <a:rPr lang="en-US" dirty="0"/>
              <a:t>Presenter</a:t>
            </a:r>
          </a:p>
        </p:txBody>
      </p:sp>
      <p:sp>
        <p:nvSpPr>
          <p:cNvPr id="8" name="Date Placeholder 1">
            <a:extLst>
              <a:ext uri="{FF2B5EF4-FFF2-40B4-BE49-F238E27FC236}">
                <a16:creationId xmlns:a16="http://schemas.microsoft.com/office/drawing/2014/main" id="{3B3B8891-34E6-4D93-8A6D-EFD4281F28A4}"/>
              </a:ext>
            </a:extLst>
          </p:cNvPr>
          <p:cNvSpPr>
            <a:spLocks noGrp="1"/>
          </p:cNvSpPr>
          <p:nvPr>
            <p:ph type="dt" sz="half" idx="2"/>
          </p:nvPr>
        </p:nvSpPr>
        <p:spPr>
          <a:xfrm>
            <a:off x="0" y="5684837"/>
            <a:ext cx="7924798" cy="365125"/>
          </a:xfrm>
          <a:prstGeom prst="rect">
            <a:avLst/>
          </a:prstGeom>
        </p:spPr>
        <p:txBody>
          <a:bodyPr vert="horz" lIns="457200" tIns="45720" rIns="91440" bIns="45720" rtlCol="0" anchor="ctr"/>
          <a:lstStyle>
            <a:lvl1pPr algn="l">
              <a:defRPr sz="1200">
                <a:solidFill>
                  <a:schemeClr val="tx2"/>
                </a:solidFill>
              </a:defRPr>
            </a:lvl1pPr>
          </a:lstStyle>
          <a:p>
            <a:fld id="{3C6A6806-AF81-EA48-9633-0AE599FF86CC}" type="datetime1">
              <a:rPr lang="pt-PT" smtClean="0"/>
              <a:t>02/10/2024</a:t>
            </a:fld>
            <a:endParaRPr lang="en-US"/>
          </a:p>
        </p:txBody>
      </p:sp>
      <p:pic>
        <p:nvPicPr>
          <p:cNvPr id="11" name="Picture 10">
            <a:extLst>
              <a:ext uri="{FF2B5EF4-FFF2-40B4-BE49-F238E27FC236}">
                <a16:creationId xmlns:a16="http://schemas.microsoft.com/office/drawing/2014/main" id="{E7006128-E0E6-4C6C-AD40-6CA7519F0AF8}"/>
              </a:ext>
            </a:extLst>
          </p:cNvPr>
          <p:cNvPicPr>
            <a:picLocks noChangeAspect="1"/>
          </p:cNvPicPr>
          <p:nvPr userDrawn="1"/>
        </p:nvPicPr>
        <p:blipFill>
          <a:blip r:embed="rId3"/>
          <a:srcRect/>
          <a:stretch/>
        </p:blipFill>
        <p:spPr>
          <a:xfrm>
            <a:off x="0" y="21432"/>
            <a:ext cx="4343400" cy="1788317"/>
          </a:xfrm>
          <a:prstGeom prst="rect">
            <a:avLst/>
          </a:prstGeom>
        </p:spPr>
      </p:pic>
    </p:spTree>
    <p:extLst>
      <p:ext uri="{BB962C8B-B14F-4D97-AF65-F5344CB8AC3E}">
        <p14:creationId xmlns:p14="http://schemas.microsoft.com/office/powerpoint/2010/main" val="4180657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60D4-4497-4E8B-AEF4-E0D8C7CAC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0DC27-A0A3-40BB-8219-13121BD42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B92B0-8EAD-4978-B7B3-39E08A913E98}"/>
              </a:ext>
            </a:extLst>
          </p:cNvPr>
          <p:cNvSpPr>
            <a:spLocks noGrp="1"/>
          </p:cNvSpPr>
          <p:nvPr>
            <p:ph type="dt" sz="half" idx="10"/>
          </p:nvPr>
        </p:nvSpPr>
        <p:spPr/>
        <p:txBody>
          <a:bodyPr/>
          <a:lstStyle/>
          <a:p>
            <a:fld id="{635C71AB-7A86-4F7D-8C1A-6D9B8CBD0792}" type="datetimeFigureOut">
              <a:rPr lang="en-US" smtClean="0"/>
              <a:t>10/2/2024</a:t>
            </a:fld>
            <a:endParaRPr lang="en-US"/>
          </a:p>
        </p:txBody>
      </p:sp>
      <p:sp>
        <p:nvSpPr>
          <p:cNvPr id="5" name="Footer Placeholder 4">
            <a:extLst>
              <a:ext uri="{FF2B5EF4-FFF2-40B4-BE49-F238E27FC236}">
                <a16:creationId xmlns:a16="http://schemas.microsoft.com/office/drawing/2014/main" id="{34CB33F2-90CA-4F7A-B642-6007564A6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1769C-31AF-4264-99D7-5595AC6D8945}"/>
              </a:ext>
            </a:extLst>
          </p:cNvPr>
          <p:cNvSpPr>
            <a:spLocks noGrp="1"/>
          </p:cNvSpPr>
          <p:nvPr>
            <p:ph type="sldNum" sz="quarter" idx="12"/>
          </p:nvPr>
        </p:nvSpPr>
        <p:spPr/>
        <p:txBody>
          <a:bodyPr/>
          <a:lstStyle/>
          <a:p>
            <a:fld id="{E245C82F-DBB6-4ACD-908A-32D5149C06B7}" type="slidenum">
              <a:rPr lang="en-US" smtClean="0"/>
              <a:t>‹#›</a:t>
            </a:fld>
            <a:endParaRPr lang="en-US"/>
          </a:p>
        </p:txBody>
      </p:sp>
    </p:spTree>
    <p:extLst>
      <p:ext uri="{BB962C8B-B14F-4D97-AF65-F5344CB8AC3E}">
        <p14:creationId xmlns:p14="http://schemas.microsoft.com/office/powerpoint/2010/main" val="274872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78D0B7-83EA-4AEB-B8BB-939998077258}"/>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Slide Number Placeholder 4">
            <a:extLst>
              <a:ext uri="{FF2B5EF4-FFF2-40B4-BE49-F238E27FC236}">
                <a16:creationId xmlns:a16="http://schemas.microsoft.com/office/drawing/2014/main" id="{98C70054-E813-475B-A8D2-122C1EC3C522}"/>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29" name="Text Placeholder 12">
            <a:extLst>
              <a:ext uri="{FF2B5EF4-FFF2-40B4-BE49-F238E27FC236}">
                <a16:creationId xmlns:a16="http://schemas.microsoft.com/office/drawing/2014/main" id="{2049A51D-F904-4D55-9578-84B9E4D803FA}"/>
              </a:ext>
            </a:extLst>
          </p:cNvPr>
          <p:cNvSpPr>
            <a:spLocks noGrp="1"/>
          </p:cNvSpPr>
          <p:nvPr>
            <p:ph type="body" sz="quarter" idx="13" hasCustomPrompt="1"/>
          </p:nvPr>
        </p:nvSpPr>
        <p:spPr>
          <a:xfrm>
            <a:off x="533400" y="381000"/>
            <a:ext cx="11353800"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6" name="Straight Connector 5">
            <a:extLst>
              <a:ext uri="{FF2B5EF4-FFF2-40B4-BE49-F238E27FC236}">
                <a16:creationId xmlns:a16="http://schemas.microsoft.com/office/drawing/2014/main" id="{1E82F3B6-557C-46FF-9D5E-A912E32C3102}"/>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67FEC39A-DF58-4915-8C0A-235C737F51E7}"/>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11" name="Content Placeholder 2">
            <a:extLst>
              <a:ext uri="{FF2B5EF4-FFF2-40B4-BE49-F238E27FC236}">
                <a16:creationId xmlns:a16="http://schemas.microsoft.com/office/drawing/2014/main" id="{9DDCF36D-01A0-42B6-82C8-93FC06BB6915}"/>
              </a:ext>
            </a:extLst>
          </p:cNvPr>
          <p:cNvSpPr>
            <a:spLocks noGrp="1"/>
          </p:cNvSpPr>
          <p:nvPr>
            <p:ph idx="17" hasCustomPrompt="1"/>
          </p:nvPr>
        </p:nvSpPr>
        <p:spPr>
          <a:xfrm>
            <a:off x="533400" y="1083686"/>
            <a:ext cx="11353800" cy="5012314"/>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4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4" name="Footer Placeholder 4">
            <a:extLst>
              <a:ext uri="{FF2B5EF4-FFF2-40B4-BE49-F238E27FC236}">
                <a16:creationId xmlns:a16="http://schemas.microsoft.com/office/drawing/2014/main" id="{4E916C83-ACF6-4D5C-A7DA-D078AED63818}"/>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12" name="Text Placeholder 2">
            <a:extLst>
              <a:ext uri="{FF2B5EF4-FFF2-40B4-BE49-F238E27FC236}">
                <a16:creationId xmlns:a16="http://schemas.microsoft.com/office/drawing/2014/main" id="{F64CB6A3-0ABB-4634-96A5-7DAA5CF8A620}"/>
              </a:ext>
            </a:extLst>
          </p:cNvPr>
          <p:cNvSpPr>
            <a:spLocks noGrp="1"/>
          </p:cNvSpPr>
          <p:nvPr>
            <p:ph type="body" sz="quarter" idx="19"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2184989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Subhea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8A0AA7-A530-4203-BA59-405B1C3401AB}"/>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5B28B847-AF14-45A1-8595-E32F9A89C042}"/>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11" name="Text Placeholder 2">
            <a:extLst>
              <a:ext uri="{FF2B5EF4-FFF2-40B4-BE49-F238E27FC236}">
                <a16:creationId xmlns:a16="http://schemas.microsoft.com/office/drawing/2014/main" id="{B9426F68-0737-44D6-9454-2DE7827F8D4D}"/>
              </a:ext>
            </a:extLst>
          </p:cNvPr>
          <p:cNvSpPr>
            <a:spLocks noGrp="1"/>
          </p:cNvSpPr>
          <p:nvPr>
            <p:ph type="body" sz="quarter" idx="13" hasCustomPrompt="1"/>
          </p:nvPr>
        </p:nvSpPr>
        <p:spPr>
          <a:xfrm>
            <a:off x="533399" y="1033541"/>
            <a:ext cx="11353800" cy="457200"/>
          </a:xfrm>
          <a:prstGeom prst="rect">
            <a:avLst/>
          </a:prstGeom>
        </p:spPr>
        <p:txBody>
          <a:bodyPr/>
          <a:lstStyle>
            <a:lvl1pPr marL="0" indent="0">
              <a:buNone/>
              <a:defRPr sz="1800">
                <a:solidFill>
                  <a:schemeClr val="accent3"/>
                </a:solidFill>
              </a:defRPr>
            </a:lvl1pPr>
          </a:lstStyle>
          <a:p>
            <a:pPr lvl="0"/>
            <a:r>
              <a:rPr lang="en-US" dirty="0"/>
              <a:t>Subhead</a:t>
            </a:r>
          </a:p>
        </p:txBody>
      </p:sp>
      <p:sp>
        <p:nvSpPr>
          <p:cNvPr id="14" name="Text Placeholder 12">
            <a:extLst>
              <a:ext uri="{FF2B5EF4-FFF2-40B4-BE49-F238E27FC236}">
                <a16:creationId xmlns:a16="http://schemas.microsoft.com/office/drawing/2014/main" id="{A4AED41E-44E2-4575-AB8C-82B3357D8086}"/>
              </a:ext>
            </a:extLst>
          </p:cNvPr>
          <p:cNvSpPr>
            <a:spLocks noGrp="1"/>
          </p:cNvSpPr>
          <p:nvPr>
            <p:ph type="body" sz="quarter" idx="18" hasCustomPrompt="1"/>
          </p:nvPr>
        </p:nvSpPr>
        <p:spPr>
          <a:xfrm>
            <a:off x="533399" y="380999"/>
            <a:ext cx="11353800"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8" name="Straight Connector 7">
            <a:extLst>
              <a:ext uri="{FF2B5EF4-FFF2-40B4-BE49-F238E27FC236}">
                <a16:creationId xmlns:a16="http://schemas.microsoft.com/office/drawing/2014/main" id="{1C47CADE-9317-468E-ADFC-0D7B17A01F60}"/>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3DF0F9B8-2520-42F1-A063-539748DF0B48}"/>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2" name="Content Placeholder 2">
            <a:extLst>
              <a:ext uri="{FF2B5EF4-FFF2-40B4-BE49-F238E27FC236}">
                <a16:creationId xmlns:a16="http://schemas.microsoft.com/office/drawing/2014/main" id="{26F6E9AD-FE87-4649-97DF-124C4233E51C}"/>
              </a:ext>
            </a:extLst>
          </p:cNvPr>
          <p:cNvSpPr>
            <a:spLocks noGrp="1"/>
          </p:cNvSpPr>
          <p:nvPr>
            <p:ph idx="17" hasCustomPrompt="1"/>
          </p:nvPr>
        </p:nvSpPr>
        <p:spPr>
          <a:xfrm>
            <a:off x="533400" y="1553662"/>
            <a:ext cx="11353800" cy="4536890"/>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4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3" name="Footer Placeholder 4">
            <a:extLst>
              <a:ext uri="{FF2B5EF4-FFF2-40B4-BE49-F238E27FC236}">
                <a16:creationId xmlns:a16="http://schemas.microsoft.com/office/drawing/2014/main" id="{488B2DA1-3372-4129-9256-725128C96F13}"/>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15" name="Text Placeholder 2">
            <a:extLst>
              <a:ext uri="{FF2B5EF4-FFF2-40B4-BE49-F238E27FC236}">
                <a16:creationId xmlns:a16="http://schemas.microsoft.com/office/drawing/2014/main" id="{B7873494-CC56-4D3E-8D3A-CCF08CDCFFDD}"/>
              </a:ext>
            </a:extLst>
          </p:cNvPr>
          <p:cNvSpPr>
            <a:spLocks noGrp="1"/>
          </p:cNvSpPr>
          <p:nvPr>
            <p:ph type="body" sz="quarter" idx="19"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1524033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CC02FD0-D45E-4502-B86C-4C321834C697}"/>
              </a:ext>
            </a:extLst>
          </p:cNvPr>
          <p:cNvCxnSpPr>
            <a:cxnSpLocks/>
            <a:endCxn id="20" idx="0"/>
          </p:cNvCxnSpPr>
          <p:nvPr userDrawn="1"/>
        </p:nvCxnSpPr>
        <p:spPr>
          <a:xfrm>
            <a:off x="6096000" y="1138394"/>
            <a:ext cx="0" cy="495760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FF1435F1-399B-4B37-8C10-78CFDBEC5AED}"/>
              </a:ext>
            </a:extLst>
          </p:cNvPr>
          <p:cNvSpPr>
            <a:spLocks noGrp="1"/>
          </p:cNvSpPr>
          <p:nvPr>
            <p:ph type="body" sz="quarter" idx="19" hasCustomPrompt="1"/>
          </p:nvPr>
        </p:nvSpPr>
        <p:spPr>
          <a:xfrm>
            <a:off x="533399" y="380999"/>
            <a:ext cx="11353800"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9" name="Straight Connector 8">
            <a:extLst>
              <a:ext uri="{FF2B5EF4-FFF2-40B4-BE49-F238E27FC236}">
                <a16:creationId xmlns:a16="http://schemas.microsoft.com/office/drawing/2014/main" id="{9E399505-C8FA-44AF-B4F9-36AF05E6A551}"/>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8E2A868-41BE-479B-B0A1-72CFF0537259}"/>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C4685CAC-A1F9-4FF7-9BD6-2248EB975374}"/>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22" name="Slide Number Placeholder 4">
            <a:extLst>
              <a:ext uri="{FF2B5EF4-FFF2-40B4-BE49-F238E27FC236}">
                <a16:creationId xmlns:a16="http://schemas.microsoft.com/office/drawing/2014/main" id="{2F99E0AD-B805-493D-A11C-04BCE98D7171}"/>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4" name="Content Placeholder 2">
            <a:extLst>
              <a:ext uri="{FF2B5EF4-FFF2-40B4-BE49-F238E27FC236}">
                <a16:creationId xmlns:a16="http://schemas.microsoft.com/office/drawing/2014/main" id="{2B7AAA43-7A01-4CC3-8105-C9E2D1232487}"/>
              </a:ext>
            </a:extLst>
          </p:cNvPr>
          <p:cNvSpPr>
            <a:spLocks noGrp="1"/>
          </p:cNvSpPr>
          <p:nvPr>
            <p:ph idx="17" hasCustomPrompt="1"/>
          </p:nvPr>
        </p:nvSpPr>
        <p:spPr>
          <a:xfrm>
            <a:off x="533400" y="1083683"/>
            <a:ext cx="5410189" cy="4996445"/>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FF031210-B39D-4953-BFD7-BA084FF51A65}"/>
              </a:ext>
            </a:extLst>
          </p:cNvPr>
          <p:cNvSpPr>
            <a:spLocks noGrp="1"/>
          </p:cNvSpPr>
          <p:nvPr>
            <p:ph idx="25" hasCustomPrompt="1"/>
          </p:nvPr>
        </p:nvSpPr>
        <p:spPr>
          <a:xfrm>
            <a:off x="6470626" y="1083682"/>
            <a:ext cx="5410189" cy="4996445"/>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5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20" name="Footer Placeholder 4">
            <a:extLst>
              <a:ext uri="{FF2B5EF4-FFF2-40B4-BE49-F238E27FC236}">
                <a16:creationId xmlns:a16="http://schemas.microsoft.com/office/drawing/2014/main" id="{A45297DA-83C9-4991-8166-288650012B7E}"/>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13" name="Text Placeholder 2">
            <a:extLst>
              <a:ext uri="{FF2B5EF4-FFF2-40B4-BE49-F238E27FC236}">
                <a16:creationId xmlns:a16="http://schemas.microsoft.com/office/drawing/2014/main" id="{BF95712C-2B4F-4B96-8E8D-B704CF2EAE3A}"/>
              </a:ext>
            </a:extLst>
          </p:cNvPr>
          <p:cNvSpPr>
            <a:spLocks noGrp="1"/>
          </p:cNvSpPr>
          <p:nvPr>
            <p:ph type="body" sz="quarter" idx="26"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422978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 Subhea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CC02FD0-D45E-4502-B86C-4C321834C697}"/>
              </a:ext>
            </a:extLst>
          </p:cNvPr>
          <p:cNvCxnSpPr>
            <a:cxnSpLocks/>
            <a:endCxn id="22" idx="0"/>
          </p:cNvCxnSpPr>
          <p:nvPr userDrawn="1"/>
        </p:nvCxnSpPr>
        <p:spPr>
          <a:xfrm>
            <a:off x="6096000" y="1503520"/>
            <a:ext cx="0" cy="45924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9AD4EAA6-3FCA-4030-A918-2F800EDC8E3E}"/>
              </a:ext>
            </a:extLst>
          </p:cNvPr>
          <p:cNvSpPr>
            <a:spLocks noGrp="1"/>
          </p:cNvSpPr>
          <p:nvPr>
            <p:ph type="body" sz="quarter" idx="13" hasCustomPrompt="1"/>
          </p:nvPr>
        </p:nvSpPr>
        <p:spPr>
          <a:xfrm>
            <a:off x="533399" y="1033541"/>
            <a:ext cx="11353800" cy="457200"/>
          </a:xfrm>
          <a:prstGeom prst="rect">
            <a:avLst/>
          </a:prstGeom>
        </p:spPr>
        <p:txBody>
          <a:bodyPr/>
          <a:lstStyle>
            <a:lvl1pPr marL="0" indent="0">
              <a:buNone/>
              <a:defRPr sz="1800">
                <a:solidFill>
                  <a:schemeClr val="accent3"/>
                </a:solidFill>
              </a:defRPr>
            </a:lvl1pPr>
          </a:lstStyle>
          <a:p>
            <a:pPr lvl="0"/>
            <a:r>
              <a:rPr lang="en-US" dirty="0"/>
              <a:t>Subhead</a:t>
            </a:r>
          </a:p>
        </p:txBody>
      </p:sp>
      <p:sp>
        <p:nvSpPr>
          <p:cNvPr id="12" name="Text Placeholder 12">
            <a:extLst>
              <a:ext uri="{FF2B5EF4-FFF2-40B4-BE49-F238E27FC236}">
                <a16:creationId xmlns:a16="http://schemas.microsoft.com/office/drawing/2014/main" id="{BAD220C9-9B3B-4CD5-A6BC-DAD2746CA110}"/>
              </a:ext>
            </a:extLst>
          </p:cNvPr>
          <p:cNvSpPr>
            <a:spLocks noGrp="1"/>
          </p:cNvSpPr>
          <p:nvPr>
            <p:ph type="body" sz="quarter" idx="19" hasCustomPrompt="1"/>
          </p:nvPr>
        </p:nvSpPr>
        <p:spPr>
          <a:xfrm>
            <a:off x="533399" y="380999"/>
            <a:ext cx="11353800"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11" name="Straight Connector 10">
            <a:extLst>
              <a:ext uri="{FF2B5EF4-FFF2-40B4-BE49-F238E27FC236}">
                <a16:creationId xmlns:a16="http://schemas.microsoft.com/office/drawing/2014/main" id="{DC88865A-DE64-4554-AC07-2359A02CC76A}"/>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49C8466-A2C3-4F53-B6BC-9C8874A013CC}"/>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descr="A picture containing drawing&#10;&#10;Description automatically generated">
            <a:extLst>
              <a:ext uri="{FF2B5EF4-FFF2-40B4-BE49-F238E27FC236}">
                <a16:creationId xmlns:a16="http://schemas.microsoft.com/office/drawing/2014/main" id="{BBC4A1DA-9AA2-4231-8853-17E714A2FC75}"/>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24" name="Slide Number Placeholder 4">
            <a:extLst>
              <a:ext uri="{FF2B5EF4-FFF2-40B4-BE49-F238E27FC236}">
                <a16:creationId xmlns:a16="http://schemas.microsoft.com/office/drawing/2014/main" id="{E848C0C5-3AA0-45DB-9479-48ED33821F85}"/>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5" name="Content Placeholder 2">
            <a:extLst>
              <a:ext uri="{FF2B5EF4-FFF2-40B4-BE49-F238E27FC236}">
                <a16:creationId xmlns:a16="http://schemas.microsoft.com/office/drawing/2014/main" id="{92A88F94-16AC-4DC1-AB25-22D1AB5A089A}"/>
              </a:ext>
            </a:extLst>
          </p:cNvPr>
          <p:cNvSpPr>
            <a:spLocks noGrp="1"/>
          </p:cNvSpPr>
          <p:nvPr>
            <p:ph idx="17" hasCustomPrompt="1"/>
          </p:nvPr>
        </p:nvSpPr>
        <p:spPr>
          <a:xfrm>
            <a:off x="533400" y="1553660"/>
            <a:ext cx="5410189" cy="4526468"/>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8" name="Content Placeholder 2">
            <a:extLst>
              <a:ext uri="{FF2B5EF4-FFF2-40B4-BE49-F238E27FC236}">
                <a16:creationId xmlns:a16="http://schemas.microsoft.com/office/drawing/2014/main" id="{3796C9C9-A10C-434B-9270-AE95E812DA11}"/>
              </a:ext>
            </a:extLst>
          </p:cNvPr>
          <p:cNvSpPr>
            <a:spLocks noGrp="1"/>
          </p:cNvSpPr>
          <p:nvPr>
            <p:ph idx="25" hasCustomPrompt="1"/>
          </p:nvPr>
        </p:nvSpPr>
        <p:spPr>
          <a:xfrm>
            <a:off x="6470626" y="1553659"/>
            <a:ext cx="5410189" cy="4526468"/>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648F5574-F65B-42AA-9E26-7C7CEE922A5A}"/>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13" name="Text Placeholder 2">
            <a:extLst>
              <a:ext uri="{FF2B5EF4-FFF2-40B4-BE49-F238E27FC236}">
                <a16:creationId xmlns:a16="http://schemas.microsoft.com/office/drawing/2014/main" id="{9C71407F-E1A1-4AFF-A146-4BB783266962}"/>
              </a:ext>
            </a:extLst>
          </p:cNvPr>
          <p:cNvSpPr>
            <a:spLocks noGrp="1"/>
          </p:cNvSpPr>
          <p:nvPr>
            <p:ph type="body" sz="quarter" idx="26"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133833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 Titles">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CC02FD0-D45E-4502-B86C-4C321834C697}"/>
              </a:ext>
            </a:extLst>
          </p:cNvPr>
          <p:cNvCxnSpPr>
            <a:cxnSpLocks/>
            <a:endCxn id="20" idx="0"/>
          </p:cNvCxnSpPr>
          <p:nvPr userDrawn="1"/>
        </p:nvCxnSpPr>
        <p:spPr>
          <a:xfrm>
            <a:off x="6096000" y="1138394"/>
            <a:ext cx="0" cy="495760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FF1435F1-399B-4B37-8C10-78CFDBEC5AED}"/>
              </a:ext>
            </a:extLst>
          </p:cNvPr>
          <p:cNvSpPr>
            <a:spLocks noGrp="1"/>
          </p:cNvSpPr>
          <p:nvPr>
            <p:ph type="body" sz="quarter" idx="19" hasCustomPrompt="1"/>
          </p:nvPr>
        </p:nvSpPr>
        <p:spPr>
          <a:xfrm>
            <a:off x="533399" y="380999"/>
            <a:ext cx="11353800"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9" name="Straight Connector 8">
            <a:extLst>
              <a:ext uri="{FF2B5EF4-FFF2-40B4-BE49-F238E27FC236}">
                <a16:creationId xmlns:a16="http://schemas.microsoft.com/office/drawing/2014/main" id="{9E399505-C8FA-44AF-B4F9-36AF05E6A551}"/>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8E2A868-41BE-479B-B0A1-72CFF0537259}"/>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C4685CAC-A1F9-4FF7-9BD6-2248EB975374}"/>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22" name="Slide Number Placeholder 4">
            <a:extLst>
              <a:ext uri="{FF2B5EF4-FFF2-40B4-BE49-F238E27FC236}">
                <a16:creationId xmlns:a16="http://schemas.microsoft.com/office/drawing/2014/main" id="{2F99E0AD-B805-493D-A11C-04BCE98D7171}"/>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4" name="Content Placeholder 2">
            <a:extLst>
              <a:ext uri="{FF2B5EF4-FFF2-40B4-BE49-F238E27FC236}">
                <a16:creationId xmlns:a16="http://schemas.microsoft.com/office/drawing/2014/main" id="{2B7AAA43-7A01-4CC3-8105-C9E2D1232487}"/>
              </a:ext>
            </a:extLst>
          </p:cNvPr>
          <p:cNvSpPr>
            <a:spLocks noGrp="1"/>
          </p:cNvSpPr>
          <p:nvPr>
            <p:ph idx="17" hasCustomPrompt="1"/>
          </p:nvPr>
        </p:nvSpPr>
        <p:spPr>
          <a:xfrm>
            <a:off x="533400" y="1752601"/>
            <a:ext cx="5410189" cy="4327527"/>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FF031210-B39D-4953-BFD7-BA084FF51A65}"/>
              </a:ext>
            </a:extLst>
          </p:cNvPr>
          <p:cNvSpPr>
            <a:spLocks noGrp="1"/>
          </p:cNvSpPr>
          <p:nvPr>
            <p:ph idx="25" hasCustomPrompt="1"/>
          </p:nvPr>
        </p:nvSpPr>
        <p:spPr>
          <a:xfrm>
            <a:off x="6470626" y="1752600"/>
            <a:ext cx="5410189" cy="4327527"/>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20" name="Footer Placeholder 4">
            <a:extLst>
              <a:ext uri="{FF2B5EF4-FFF2-40B4-BE49-F238E27FC236}">
                <a16:creationId xmlns:a16="http://schemas.microsoft.com/office/drawing/2014/main" id="{A45297DA-83C9-4991-8166-288650012B7E}"/>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13" name="Content Placeholder 2">
            <a:extLst>
              <a:ext uri="{FF2B5EF4-FFF2-40B4-BE49-F238E27FC236}">
                <a16:creationId xmlns:a16="http://schemas.microsoft.com/office/drawing/2014/main" id="{EF6DDC65-241E-4091-94A6-89F6B4E050FF}"/>
              </a:ext>
            </a:extLst>
          </p:cNvPr>
          <p:cNvSpPr>
            <a:spLocks noGrp="1"/>
          </p:cNvSpPr>
          <p:nvPr>
            <p:ph idx="26" hasCustomPrompt="1"/>
          </p:nvPr>
        </p:nvSpPr>
        <p:spPr>
          <a:xfrm>
            <a:off x="533400" y="1112840"/>
            <a:ext cx="5410189" cy="634314"/>
          </a:xfrm>
          <a:prstGeom prst="rect">
            <a:avLst/>
          </a:prstGeom>
        </p:spPr>
        <p:txBody>
          <a:bodyPr anchor="b"/>
          <a:lstStyle>
            <a:lvl1pPr marL="0" indent="0" algn="ctr">
              <a:spcBef>
                <a:spcPts val="0"/>
              </a:spcBef>
              <a:spcAft>
                <a:spcPts val="600"/>
              </a:spcAft>
              <a:buClr>
                <a:schemeClr val="tx1"/>
              </a:buClr>
              <a:buSzPct val="100000"/>
              <a:buFont typeface="Arial" panose="020B0604020202020204" pitchFamily="34" charset="0"/>
              <a:buNone/>
              <a:defRPr sz="20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p:txBody>
      </p:sp>
      <p:sp>
        <p:nvSpPr>
          <p:cNvPr id="17" name="Content Placeholder 2">
            <a:extLst>
              <a:ext uri="{FF2B5EF4-FFF2-40B4-BE49-F238E27FC236}">
                <a16:creationId xmlns:a16="http://schemas.microsoft.com/office/drawing/2014/main" id="{2686F439-B560-4A1C-8B53-AF721B465E79}"/>
              </a:ext>
            </a:extLst>
          </p:cNvPr>
          <p:cNvSpPr>
            <a:spLocks noGrp="1"/>
          </p:cNvSpPr>
          <p:nvPr>
            <p:ph idx="27" hasCustomPrompt="1"/>
          </p:nvPr>
        </p:nvSpPr>
        <p:spPr>
          <a:xfrm>
            <a:off x="6470625" y="1107392"/>
            <a:ext cx="5410189" cy="634314"/>
          </a:xfrm>
          <a:prstGeom prst="rect">
            <a:avLst/>
          </a:prstGeom>
        </p:spPr>
        <p:txBody>
          <a:bodyPr anchor="b"/>
          <a:lstStyle>
            <a:lvl1pPr marL="0" indent="0" algn="ctr">
              <a:spcBef>
                <a:spcPts val="0"/>
              </a:spcBef>
              <a:spcAft>
                <a:spcPts val="600"/>
              </a:spcAft>
              <a:buClr>
                <a:schemeClr val="tx1"/>
              </a:buClr>
              <a:buSzPct val="100000"/>
              <a:buFont typeface="Arial" panose="020B0604020202020204" pitchFamily="34" charset="0"/>
              <a:buNone/>
              <a:defRPr sz="20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p:txBody>
      </p:sp>
      <p:sp>
        <p:nvSpPr>
          <p:cNvPr id="19" name="Text Placeholder 2">
            <a:extLst>
              <a:ext uri="{FF2B5EF4-FFF2-40B4-BE49-F238E27FC236}">
                <a16:creationId xmlns:a16="http://schemas.microsoft.com/office/drawing/2014/main" id="{9DD9E725-1775-404D-8A62-058B389EAE5B}"/>
              </a:ext>
            </a:extLst>
          </p:cNvPr>
          <p:cNvSpPr>
            <a:spLocks noGrp="1"/>
          </p:cNvSpPr>
          <p:nvPr>
            <p:ph type="body" sz="quarter" idx="28"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147865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 Subhead + Titles">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CC02FD0-D45E-4502-B86C-4C321834C697}"/>
              </a:ext>
            </a:extLst>
          </p:cNvPr>
          <p:cNvCxnSpPr>
            <a:cxnSpLocks/>
            <a:endCxn id="20" idx="0"/>
          </p:cNvCxnSpPr>
          <p:nvPr userDrawn="1"/>
        </p:nvCxnSpPr>
        <p:spPr>
          <a:xfrm>
            <a:off x="6096000" y="1528841"/>
            <a:ext cx="0" cy="456715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FF1435F1-399B-4B37-8C10-78CFDBEC5AED}"/>
              </a:ext>
            </a:extLst>
          </p:cNvPr>
          <p:cNvSpPr>
            <a:spLocks noGrp="1"/>
          </p:cNvSpPr>
          <p:nvPr>
            <p:ph type="body" sz="quarter" idx="19" hasCustomPrompt="1"/>
          </p:nvPr>
        </p:nvSpPr>
        <p:spPr>
          <a:xfrm>
            <a:off x="533399" y="380999"/>
            <a:ext cx="11353800"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9" name="Straight Connector 8">
            <a:extLst>
              <a:ext uri="{FF2B5EF4-FFF2-40B4-BE49-F238E27FC236}">
                <a16:creationId xmlns:a16="http://schemas.microsoft.com/office/drawing/2014/main" id="{9E399505-C8FA-44AF-B4F9-36AF05E6A551}"/>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8E2A868-41BE-479B-B0A1-72CFF0537259}"/>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C4685CAC-A1F9-4FF7-9BD6-2248EB975374}"/>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22" name="Slide Number Placeholder 4">
            <a:extLst>
              <a:ext uri="{FF2B5EF4-FFF2-40B4-BE49-F238E27FC236}">
                <a16:creationId xmlns:a16="http://schemas.microsoft.com/office/drawing/2014/main" id="{2F99E0AD-B805-493D-A11C-04BCE98D7171}"/>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4" name="Content Placeholder 2">
            <a:extLst>
              <a:ext uri="{FF2B5EF4-FFF2-40B4-BE49-F238E27FC236}">
                <a16:creationId xmlns:a16="http://schemas.microsoft.com/office/drawing/2014/main" id="{2B7AAA43-7A01-4CC3-8105-C9E2D1232487}"/>
              </a:ext>
            </a:extLst>
          </p:cNvPr>
          <p:cNvSpPr>
            <a:spLocks noGrp="1"/>
          </p:cNvSpPr>
          <p:nvPr>
            <p:ph idx="17" hasCustomPrompt="1"/>
          </p:nvPr>
        </p:nvSpPr>
        <p:spPr>
          <a:xfrm>
            <a:off x="533400" y="2163157"/>
            <a:ext cx="5410189" cy="3916972"/>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FF031210-B39D-4953-BFD7-BA084FF51A65}"/>
              </a:ext>
            </a:extLst>
          </p:cNvPr>
          <p:cNvSpPr>
            <a:spLocks noGrp="1"/>
          </p:cNvSpPr>
          <p:nvPr>
            <p:ph idx="25" hasCustomPrompt="1"/>
          </p:nvPr>
        </p:nvSpPr>
        <p:spPr>
          <a:xfrm>
            <a:off x="6470626" y="2163156"/>
            <a:ext cx="5410189" cy="3916972"/>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20" name="Footer Placeholder 4">
            <a:extLst>
              <a:ext uri="{FF2B5EF4-FFF2-40B4-BE49-F238E27FC236}">
                <a16:creationId xmlns:a16="http://schemas.microsoft.com/office/drawing/2014/main" id="{A45297DA-83C9-4991-8166-288650012B7E}"/>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13" name="Content Placeholder 2">
            <a:extLst>
              <a:ext uri="{FF2B5EF4-FFF2-40B4-BE49-F238E27FC236}">
                <a16:creationId xmlns:a16="http://schemas.microsoft.com/office/drawing/2014/main" id="{EF6DDC65-241E-4091-94A6-89F6B4E050FF}"/>
              </a:ext>
            </a:extLst>
          </p:cNvPr>
          <p:cNvSpPr>
            <a:spLocks noGrp="1"/>
          </p:cNvSpPr>
          <p:nvPr>
            <p:ph idx="26" hasCustomPrompt="1"/>
          </p:nvPr>
        </p:nvSpPr>
        <p:spPr>
          <a:xfrm>
            <a:off x="533400" y="1534289"/>
            <a:ext cx="5410189" cy="634314"/>
          </a:xfrm>
          <a:prstGeom prst="rect">
            <a:avLst/>
          </a:prstGeom>
        </p:spPr>
        <p:txBody>
          <a:bodyPr anchor="b"/>
          <a:lstStyle>
            <a:lvl1pPr marL="0" indent="0" algn="ctr">
              <a:spcBef>
                <a:spcPts val="0"/>
              </a:spcBef>
              <a:spcAft>
                <a:spcPts val="600"/>
              </a:spcAft>
              <a:buClr>
                <a:schemeClr val="tx1"/>
              </a:buClr>
              <a:buSzPct val="100000"/>
              <a:buFont typeface="Arial" panose="020B0604020202020204" pitchFamily="34" charset="0"/>
              <a:buNone/>
              <a:defRPr sz="20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p:txBody>
      </p:sp>
      <p:sp>
        <p:nvSpPr>
          <p:cNvPr id="17" name="Content Placeholder 2">
            <a:extLst>
              <a:ext uri="{FF2B5EF4-FFF2-40B4-BE49-F238E27FC236}">
                <a16:creationId xmlns:a16="http://schemas.microsoft.com/office/drawing/2014/main" id="{2686F439-B560-4A1C-8B53-AF721B465E79}"/>
              </a:ext>
            </a:extLst>
          </p:cNvPr>
          <p:cNvSpPr>
            <a:spLocks noGrp="1"/>
          </p:cNvSpPr>
          <p:nvPr>
            <p:ph idx="27" hasCustomPrompt="1"/>
          </p:nvPr>
        </p:nvSpPr>
        <p:spPr>
          <a:xfrm>
            <a:off x="6470625" y="1528841"/>
            <a:ext cx="5410189" cy="634314"/>
          </a:xfrm>
          <a:prstGeom prst="rect">
            <a:avLst/>
          </a:prstGeom>
        </p:spPr>
        <p:txBody>
          <a:bodyPr anchor="b"/>
          <a:lstStyle>
            <a:lvl1pPr marL="0" indent="0" algn="ctr">
              <a:spcBef>
                <a:spcPts val="0"/>
              </a:spcBef>
              <a:spcAft>
                <a:spcPts val="600"/>
              </a:spcAft>
              <a:buClr>
                <a:schemeClr val="tx1"/>
              </a:buClr>
              <a:buSzPct val="100000"/>
              <a:buFont typeface="Arial" panose="020B0604020202020204" pitchFamily="34" charset="0"/>
              <a:buNone/>
              <a:defRPr sz="20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p:txBody>
      </p:sp>
      <p:sp>
        <p:nvSpPr>
          <p:cNvPr id="19" name="Text Placeholder 2">
            <a:extLst>
              <a:ext uri="{FF2B5EF4-FFF2-40B4-BE49-F238E27FC236}">
                <a16:creationId xmlns:a16="http://schemas.microsoft.com/office/drawing/2014/main" id="{21871DA7-386B-4D4E-A337-95727668AD7C}"/>
              </a:ext>
            </a:extLst>
          </p:cNvPr>
          <p:cNvSpPr>
            <a:spLocks noGrp="1"/>
          </p:cNvSpPr>
          <p:nvPr>
            <p:ph type="body" sz="quarter" idx="13" hasCustomPrompt="1"/>
          </p:nvPr>
        </p:nvSpPr>
        <p:spPr>
          <a:xfrm>
            <a:off x="533399" y="1033541"/>
            <a:ext cx="11353800" cy="457200"/>
          </a:xfrm>
          <a:prstGeom prst="rect">
            <a:avLst/>
          </a:prstGeom>
        </p:spPr>
        <p:txBody>
          <a:bodyPr/>
          <a:lstStyle>
            <a:lvl1pPr marL="0" indent="0">
              <a:buNone/>
              <a:defRPr sz="1800">
                <a:solidFill>
                  <a:schemeClr val="accent3"/>
                </a:solidFill>
              </a:defRPr>
            </a:lvl1pPr>
          </a:lstStyle>
          <a:p>
            <a:pPr lvl="0"/>
            <a:r>
              <a:rPr lang="en-US" dirty="0"/>
              <a:t>Subhead</a:t>
            </a:r>
          </a:p>
        </p:txBody>
      </p:sp>
      <p:sp>
        <p:nvSpPr>
          <p:cNvPr id="23" name="Text Placeholder 2">
            <a:extLst>
              <a:ext uri="{FF2B5EF4-FFF2-40B4-BE49-F238E27FC236}">
                <a16:creationId xmlns:a16="http://schemas.microsoft.com/office/drawing/2014/main" id="{ACF2E6AF-65FA-4404-A0E7-87CADB9239C6}"/>
              </a:ext>
            </a:extLst>
          </p:cNvPr>
          <p:cNvSpPr>
            <a:spLocks noGrp="1"/>
          </p:cNvSpPr>
          <p:nvPr>
            <p:ph type="body" sz="quarter" idx="28"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1824957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 Titles + Points">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CC02FD0-D45E-4502-B86C-4C321834C697}"/>
              </a:ext>
            </a:extLst>
          </p:cNvPr>
          <p:cNvCxnSpPr>
            <a:cxnSpLocks/>
            <a:endCxn id="20" idx="0"/>
          </p:cNvCxnSpPr>
          <p:nvPr userDrawn="1"/>
        </p:nvCxnSpPr>
        <p:spPr>
          <a:xfrm>
            <a:off x="6096000" y="1138394"/>
            <a:ext cx="0" cy="495760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FF1435F1-399B-4B37-8C10-78CFDBEC5AED}"/>
              </a:ext>
            </a:extLst>
          </p:cNvPr>
          <p:cNvSpPr>
            <a:spLocks noGrp="1"/>
          </p:cNvSpPr>
          <p:nvPr>
            <p:ph type="body" sz="quarter" idx="19" hasCustomPrompt="1"/>
          </p:nvPr>
        </p:nvSpPr>
        <p:spPr>
          <a:xfrm>
            <a:off x="533399" y="380999"/>
            <a:ext cx="11353800" cy="639763"/>
          </a:xfrm>
          <a:prstGeom prst="rect">
            <a:avLst/>
          </a:prstGeom>
        </p:spPr>
        <p:txBody>
          <a:bodyPr wrap="square" lIns="91440" anchor="b">
            <a:normAutofit/>
          </a:bodyPr>
          <a:lstStyle>
            <a:lvl1pPr marL="0" indent="0" algn="l">
              <a:buFontTx/>
              <a:buNone/>
              <a:defRPr sz="3600" b="1">
                <a:solidFill>
                  <a:schemeClr val="tx2"/>
                </a:solidFill>
              </a:defRPr>
            </a:lvl1pPr>
          </a:lstStyle>
          <a:p>
            <a:pPr lvl="0"/>
            <a:r>
              <a:rPr lang="en-US" dirty="0"/>
              <a:t>Header</a:t>
            </a:r>
          </a:p>
        </p:txBody>
      </p:sp>
      <p:cxnSp>
        <p:nvCxnSpPr>
          <p:cNvPr id="9" name="Straight Connector 8">
            <a:extLst>
              <a:ext uri="{FF2B5EF4-FFF2-40B4-BE49-F238E27FC236}">
                <a16:creationId xmlns:a16="http://schemas.microsoft.com/office/drawing/2014/main" id="{9E399505-C8FA-44AF-B4F9-36AF05E6A551}"/>
              </a:ext>
            </a:extLst>
          </p:cNvPr>
          <p:cNvCxnSpPr/>
          <p:nvPr userDrawn="1"/>
        </p:nvCxnSpPr>
        <p:spPr>
          <a:xfrm>
            <a:off x="533400" y="0"/>
            <a:ext cx="0" cy="381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8E2A868-41BE-479B-B0A1-72CFF0537259}"/>
              </a:ext>
            </a:extLst>
          </p:cNvPr>
          <p:cNvSpPr/>
          <p:nvPr userDrawn="1"/>
        </p:nvSpPr>
        <p:spPr>
          <a:xfrm>
            <a:off x="0" y="6375243"/>
            <a:ext cx="12191999" cy="4986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C4685CAC-A1F9-4FF7-9BD6-2248EB975374}"/>
              </a:ext>
            </a:extLst>
          </p:cNvPr>
          <p:cNvPicPr>
            <a:picLocks noChangeAspect="1"/>
          </p:cNvPicPr>
          <p:nvPr userDrawn="1"/>
        </p:nvPicPr>
        <p:blipFill rotWithShape="1">
          <a:blip r:embed="rId2"/>
          <a:srcRect l="7727" t="17449" r="7275" b="20051"/>
          <a:stretch/>
        </p:blipFill>
        <p:spPr>
          <a:xfrm>
            <a:off x="0" y="6438165"/>
            <a:ext cx="838197" cy="381000"/>
          </a:xfrm>
          <a:prstGeom prst="rect">
            <a:avLst/>
          </a:prstGeom>
        </p:spPr>
      </p:pic>
      <p:sp>
        <p:nvSpPr>
          <p:cNvPr id="22" name="Slide Number Placeholder 4">
            <a:extLst>
              <a:ext uri="{FF2B5EF4-FFF2-40B4-BE49-F238E27FC236}">
                <a16:creationId xmlns:a16="http://schemas.microsoft.com/office/drawing/2014/main" id="{2F99E0AD-B805-493D-A11C-04BCE98D7171}"/>
              </a:ext>
            </a:extLst>
          </p:cNvPr>
          <p:cNvSpPr>
            <a:spLocks noGrp="1"/>
          </p:cNvSpPr>
          <p:nvPr>
            <p:ph type="sldNum" sz="quarter" idx="12"/>
          </p:nvPr>
        </p:nvSpPr>
        <p:spPr>
          <a:xfrm>
            <a:off x="11734800" y="6375245"/>
            <a:ext cx="457200" cy="482755"/>
          </a:xfrm>
          <a:prstGeom prst="rect">
            <a:avLst/>
          </a:prstGeom>
        </p:spPr>
        <p:txBody>
          <a:bodyPr/>
          <a:lstStyle>
            <a:lvl1pPr>
              <a:defRPr sz="1000">
                <a:solidFill>
                  <a:schemeClr val="bg1"/>
                </a:solidFill>
              </a:defRPr>
            </a:lvl1pPr>
          </a:lstStyle>
          <a:p>
            <a:fld id="{9DC41402-4AE4-4168-8362-2847C57EAA1D}" type="slidenum">
              <a:rPr lang="en-US" smtClean="0"/>
              <a:pPr/>
              <a:t>‹#›</a:t>
            </a:fld>
            <a:endParaRPr lang="en-US"/>
          </a:p>
        </p:txBody>
      </p:sp>
      <p:sp>
        <p:nvSpPr>
          <p:cNvPr id="14" name="Content Placeholder 2">
            <a:extLst>
              <a:ext uri="{FF2B5EF4-FFF2-40B4-BE49-F238E27FC236}">
                <a16:creationId xmlns:a16="http://schemas.microsoft.com/office/drawing/2014/main" id="{2B7AAA43-7A01-4CC3-8105-C9E2D1232487}"/>
              </a:ext>
            </a:extLst>
          </p:cNvPr>
          <p:cNvSpPr>
            <a:spLocks noGrp="1"/>
          </p:cNvSpPr>
          <p:nvPr>
            <p:ph idx="17" hasCustomPrompt="1"/>
          </p:nvPr>
        </p:nvSpPr>
        <p:spPr>
          <a:xfrm>
            <a:off x="533400" y="1752601"/>
            <a:ext cx="5410189" cy="2743199"/>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FF031210-B39D-4953-BFD7-BA084FF51A65}"/>
              </a:ext>
            </a:extLst>
          </p:cNvPr>
          <p:cNvSpPr>
            <a:spLocks noGrp="1"/>
          </p:cNvSpPr>
          <p:nvPr>
            <p:ph idx="25" hasCustomPrompt="1"/>
          </p:nvPr>
        </p:nvSpPr>
        <p:spPr>
          <a:xfrm>
            <a:off x="6470626" y="1752600"/>
            <a:ext cx="5410189" cy="2743199"/>
          </a:xfrm>
          <a:prstGeom prst="rect">
            <a:avLst/>
          </a:prstGeom>
        </p:spPr>
        <p:txBody>
          <a:bodyPr/>
          <a:lstStyle>
            <a:lvl1pPr marL="0" indent="0">
              <a:spcBef>
                <a:spcPts val="0"/>
              </a:spcBef>
              <a:spcAft>
                <a:spcPts val="600"/>
              </a:spcAft>
              <a:buClr>
                <a:schemeClr val="tx1"/>
              </a:buClr>
              <a:buSzPct val="100000"/>
              <a:buFont typeface="Arial" panose="020B0604020202020204" pitchFamily="34" charset="0"/>
              <a:buNone/>
              <a:defRPr sz="16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4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2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1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a:p>
            <a:pPr lvl="1"/>
            <a:r>
              <a:rPr lang="en-US" dirty="0"/>
              <a:t>Second level</a:t>
            </a:r>
          </a:p>
          <a:p>
            <a:pPr lvl="2"/>
            <a:r>
              <a:rPr lang="en-US" dirty="0"/>
              <a:t>Third level</a:t>
            </a:r>
          </a:p>
          <a:p>
            <a:pPr lvl="3"/>
            <a:r>
              <a:rPr lang="en-US" dirty="0"/>
              <a:t>Fourth level</a:t>
            </a:r>
          </a:p>
        </p:txBody>
      </p:sp>
      <p:sp>
        <p:nvSpPr>
          <p:cNvPr id="20" name="Footer Placeholder 4">
            <a:extLst>
              <a:ext uri="{FF2B5EF4-FFF2-40B4-BE49-F238E27FC236}">
                <a16:creationId xmlns:a16="http://schemas.microsoft.com/office/drawing/2014/main" id="{A45297DA-83C9-4991-8166-288650012B7E}"/>
              </a:ext>
            </a:extLst>
          </p:cNvPr>
          <p:cNvSpPr>
            <a:spLocks noGrp="1"/>
          </p:cNvSpPr>
          <p:nvPr>
            <p:ph type="ftr" sz="quarter" idx="3"/>
          </p:nvPr>
        </p:nvSpPr>
        <p:spPr>
          <a:xfrm>
            <a:off x="1" y="6096000"/>
            <a:ext cx="12191998" cy="263371"/>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13" name="Content Placeholder 2">
            <a:extLst>
              <a:ext uri="{FF2B5EF4-FFF2-40B4-BE49-F238E27FC236}">
                <a16:creationId xmlns:a16="http://schemas.microsoft.com/office/drawing/2014/main" id="{EF6DDC65-241E-4091-94A6-89F6B4E050FF}"/>
              </a:ext>
            </a:extLst>
          </p:cNvPr>
          <p:cNvSpPr>
            <a:spLocks noGrp="1"/>
          </p:cNvSpPr>
          <p:nvPr>
            <p:ph idx="26" hasCustomPrompt="1"/>
          </p:nvPr>
        </p:nvSpPr>
        <p:spPr>
          <a:xfrm>
            <a:off x="533400" y="1112840"/>
            <a:ext cx="5410189" cy="634314"/>
          </a:xfrm>
          <a:prstGeom prst="rect">
            <a:avLst/>
          </a:prstGeom>
        </p:spPr>
        <p:txBody>
          <a:bodyPr anchor="b"/>
          <a:lstStyle>
            <a:lvl1pPr marL="0" indent="0" algn="ctr">
              <a:spcBef>
                <a:spcPts val="0"/>
              </a:spcBef>
              <a:spcAft>
                <a:spcPts val="600"/>
              </a:spcAft>
              <a:buClr>
                <a:schemeClr val="tx1"/>
              </a:buClr>
              <a:buSzPct val="100000"/>
              <a:buFont typeface="Arial" panose="020B0604020202020204" pitchFamily="34" charset="0"/>
              <a:buNone/>
              <a:defRPr sz="20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p:txBody>
      </p:sp>
      <p:sp>
        <p:nvSpPr>
          <p:cNvPr id="17" name="Content Placeholder 2">
            <a:extLst>
              <a:ext uri="{FF2B5EF4-FFF2-40B4-BE49-F238E27FC236}">
                <a16:creationId xmlns:a16="http://schemas.microsoft.com/office/drawing/2014/main" id="{2686F439-B560-4A1C-8B53-AF721B465E79}"/>
              </a:ext>
            </a:extLst>
          </p:cNvPr>
          <p:cNvSpPr>
            <a:spLocks noGrp="1"/>
          </p:cNvSpPr>
          <p:nvPr>
            <p:ph idx="27" hasCustomPrompt="1"/>
          </p:nvPr>
        </p:nvSpPr>
        <p:spPr>
          <a:xfrm>
            <a:off x="6470625" y="1107392"/>
            <a:ext cx="5410189" cy="634314"/>
          </a:xfrm>
          <a:prstGeom prst="rect">
            <a:avLst/>
          </a:prstGeom>
        </p:spPr>
        <p:txBody>
          <a:bodyPr anchor="b"/>
          <a:lstStyle>
            <a:lvl1pPr marL="0" indent="0" algn="ctr">
              <a:spcBef>
                <a:spcPts val="0"/>
              </a:spcBef>
              <a:spcAft>
                <a:spcPts val="600"/>
              </a:spcAft>
              <a:buClr>
                <a:schemeClr val="tx1"/>
              </a:buClr>
              <a:buSzPct val="100000"/>
              <a:buFont typeface="Arial" panose="020B0604020202020204" pitchFamily="34" charset="0"/>
              <a:buNone/>
              <a:defRPr sz="20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Content</a:t>
            </a:r>
          </a:p>
        </p:txBody>
      </p:sp>
      <p:sp>
        <p:nvSpPr>
          <p:cNvPr id="19" name="Content Placeholder 2">
            <a:extLst>
              <a:ext uri="{FF2B5EF4-FFF2-40B4-BE49-F238E27FC236}">
                <a16:creationId xmlns:a16="http://schemas.microsoft.com/office/drawing/2014/main" id="{DA18435C-4310-4A05-BBA4-45EE2538814E}"/>
              </a:ext>
            </a:extLst>
          </p:cNvPr>
          <p:cNvSpPr>
            <a:spLocks noGrp="1"/>
          </p:cNvSpPr>
          <p:nvPr>
            <p:ph idx="28" hasCustomPrompt="1"/>
          </p:nvPr>
        </p:nvSpPr>
        <p:spPr>
          <a:xfrm>
            <a:off x="533400" y="4518178"/>
            <a:ext cx="5410189" cy="1572374"/>
          </a:xfrm>
          <a:prstGeom prst="rect">
            <a:avLst/>
          </a:prstGeom>
        </p:spPr>
        <p:txBody>
          <a:bodyPr anchor="t"/>
          <a:lstStyle>
            <a:lvl1pPr marL="114300" indent="-114300" algn="l">
              <a:spcBef>
                <a:spcPts val="0"/>
              </a:spcBef>
              <a:spcAft>
                <a:spcPts val="600"/>
              </a:spcAft>
              <a:buClr>
                <a:schemeClr val="tx1"/>
              </a:buClr>
              <a:buSzPct val="100000"/>
              <a:buFont typeface="Arial" panose="020B0604020202020204" pitchFamily="34" charset="0"/>
              <a:buChar char="•"/>
              <a:defRPr sz="14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Points</a:t>
            </a:r>
          </a:p>
          <a:p>
            <a:pPr lvl="0"/>
            <a:endParaRPr lang="en-US" dirty="0"/>
          </a:p>
        </p:txBody>
      </p:sp>
      <p:sp>
        <p:nvSpPr>
          <p:cNvPr id="23" name="Content Placeholder 2">
            <a:extLst>
              <a:ext uri="{FF2B5EF4-FFF2-40B4-BE49-F238E27FC236}">
                <a16:creationId xmlns:a16="http://schemas.microsoft.com/office/drawing/2014/main" id="{AEB96310-64C6-4B2F-9979-D3601693292B}"/>
              </a:ext>
            </a:extLst>
          </p:cNvPr>
          <p:cNvSpPr>
            <a:spLocks noGrp="1"/>
          </p:cNvSpPr>
          <p:nvPr>
            <p:ph idx="29" hasCustomPrompt="1"/>
          </p:nvPr>
        </p:nvSpPr>
        <p:spPr>
          <a:xfrm>
            <a:off x="6470625" y="4518178"/>
            <a:ext cx="5410189" cy="1572374"/>
          </a:xfrm>
          <a:prstGeom prst="rect">
            <a:avLst/>
          </a:prstGeom>
        </p:spPr>
        <p:txBody>
          <a:bodyPr anchor="t"/>
          <a:lstStyle>
            <a:lvl1pPr marL="114300" indent="-114300" algn="l">
              <a:spcBef>
                <a:spcPts val="0"/>
              </a:spcBef>
              <a:spcAft>
                <a:spcPts val="600"/>
              </a:spcAft>
              <a:buClr>
                <a:schemeClr val="tx1"/>
              </a:buClr>
              <a:buSzPct val="100000"/>
              <a:buFont typeface="Arial" panose="020B0604020202020204" pitchFamily="34" charset="0"/>
              <a:buChar char="•"/>
              <a:defRPr sz="1400" spc="50" baseline="0">
                <a:solidFill>
                  <a:schemeClr val="tx1"/>
                </a:solidFill>
              </a:defRPr>
            </a:lvl1pPr>
            <a:lvl2pPr marL="114300" indent="-114300">
              <a:spcBef>
                <a:spcPts val="0"/>
              </a:spcBef>
              <a:spcAft>
                <a:spcPts val="600"/>
              </a:spcAft>
              <a:buClr>
                <a:schemeClr val="tx1"/>
              </a:buClr>
              <a:buSzPct val="100000"/>
              <a:buFont typeface="Arial" panose="020B0604020202020204" pitchFamily="34" charset="0"/>
              <a:buChar char="•"/>
              <a:defRPr sz="1200">
                <a:solidFill>
                  <a:schemeClr val="tx1"/>
                </a:solidFill>
              </a:defRPr>
            </a:lvl2pPr>
            <a:lvl3pPr marL="228600" indent="-114300">
              <a:spcBef>
                <a:spcPts val="0"/>
              </a:spcBef>
              <a:spcAft>
                <a:spcPts val="600"/>
              </a:spcAft>
              <a:buClr>
                <a:schemeClr val="tx1"/>
              </a:buClr>
              <a:buSzPct val="100000"/>
              <a:buFont typeface="Arial" panose="020B0604020202020204" pitchFamily="34" charset="0"/>
              <a:buChar char="−"/>
              <a:defRPr sz="1100">
                <a:solidFill>
                  <a:schemeClr val="tx1"/>
                </a:solidFill>
              </a:defRPr>
            </a:lvl3pPr>
            <a:lvl4pPr marL="342900" indent="-114300">
              <a:spcBef>
                <a:spcPts val="0"/>
              </a:spcBef>
              <a:spcAft>
                <a:spcPts val="600"/>
              </a:spcAft>
              <a:buClr>
                <a:schemeClr val="tx1"/>
              </a:buClr>
              <a:buSzPct val="100000"/>
              <a:buFont typeface="Wingdings" panose="05000000000000000000" pitchFamily="2" charset="2"/>
              <a:buChar char="§"/>
              <a:defRPr sz="1000">
                <a:solidFill>
                  <a:schemeClr val="tx1"/>
                </a:solidFill>
              </a:defRPr>
            </a:lvl4pPr>
            <a:lvl5pPr marL="806450" indent="-120650">
              <a:spcBef>
                <a:spcPts val="0"/>
              </a:spcBef>
              <a:spcAft>
                <a:spcPts val="600"/>
              </a:spcAft>
              <a:buClr>
                <a:srgbClr val="3B6068"/>
              </a:buClr>
              <a:buSzPct val="150000"/>
              <a:buFont typeface="Arial" panose="020B0604020202020204" pitchFamily="34" charset="0"/>
              <a:buChar char="•"/>
              <a:defRPr sz="1000">
                <a:solidFill>
                  <a:schemeClr val="tx1"/>
                </a:solidFill>
              </a:defRPr>
            </a:lvl5pPr>
          </a:lstStyle>
          <a:p>
            <a:pPr lvl="0"/>
            <a:r>
              <a:rPr lang="en-US" dirty="0"/>
              <a:t>Points</a:t>
            </a:r>
          </a:p>
          <a:p>
            <a:pPr lvl="0"/>
            <a:endParaRPr lang="en-US" dirty="0"/>
          </a:p>
        </p:txBody>
      </p:sp>
      <p:sp>
        <p:nvSpPr>
          <p:cNvPr id="24" name="Text Placeholder 2">
            <a:extLst>
              <a:ext uri="{FF2B5EF4-FFF2-40B4-BE49-F238E27FC236}">
                <a16:creationId xmlns:a16="http://schemas.microsoft.com/office/drawing/2014/main" id="{624A8168-B34A-4404-BA92-6A83988D2315}"/>
              </a:ext>
            </a:extLst>
          </p:cNvPr>
          <p:cNvSpPr>
            <a:spLocks noGrp="1"/>
          </p:cNvSpPr>
          <p:nvPr>
            <p:ph type="body" sz="quarter" idx="30" hasCustomPrompt="1"/>
          </p:nvPr>
        </p:nvSpPr>
        <p:spPr>
          <a:xfrm>
            <a:off x="-2" y="6424503"/>
            <a:ext cx="12192001" cy="400110"/>
          </a:xfrm>
          <a:prstGeom prst="rect">
            <a:avLst/>
          </a:prstGeom>
        </p:spPr>
        <p:txBody>
          <a:bodyPr wrap="square">
            <a:spAutoFit/>
          </a:bodyPr>
          <a:lstStyle>
            <a:lvl1pPr marL="0" indent="0" algn="ctr">
              <a:buNone/>
              <a:defRPr sz="2000">
                <a:solidFill>
                  <a:schemeClr val="bg1"/>
                </a:solidFill>
              </a:defRPr>
            </a:lvl1pPr>
          </a:lstStyle>
          <a:p>
            <a:pPr lvl="0"/>
            <a:r>
              <a:rPr lang="en-US" dirty="0"/>
              <a:t>Callout</a:t>
            </a:r>
          </a:p>
        </p:txBody>
      </p:sp>
    </p:spTree>
    <p:extLst>
      <p:ext uri="{BB962C8B-B14F-4D97-AF65-F5344CB8AC3E}">
        <p14:creationId xmlns:p14="http://schemas.microsoft.com/office/powerpoint/2010/main" val="401419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67FA5A-06E7-41CD-8D05-83DD6CA2C667}"/>
              </a:ext>
            </a:extLst>
          </p:cNvPr>
          <p:cNvSpPr>
            <a:spLocks noGrp="1"/>
          </p:cNvSpPr>
          <p:nvPr>
            <p:ph type="ftr" sz="quarter" idx="3"/>
          </p:nvPr>
        </p:nvSpPr>
        <p:spPr>
          <a:xfrm>
            <a:off x="4038600" y="6492874"/>
            <a:ext cx="4114800" cy="365125"/>
          </a:xfrm>
          <a:prstGeom prst="rect">
            <a:avLst/>
          </a:prstGeom>
        </p:spPr>
        <p:txBody>
          <a:bodyPr vert="horz" lIns="91440" tIns="45720" rIns="91440" bIns="45720" rtlCol="0" anchor="ctr"/>
          <a:lstStyle>
            <a:lvl1pPr algn="ctr">
              <a:defRPr sz="8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D41D455C-310B-42F7-BA8A-05B4DB8ABA4C}"/>
              </a:ext>
            </a:extLst>
          </p:cNvPr>
          <p:cNvSpPr>
            <a:spLocks noGrp="1"/>
          </p:cNvSpPr>
          <p:nvPr>
            <p:ph type="sldNum" sz="quarter" idx="4"/>
          </p:nvPr>
        </p:nvSpPr>
        <p:spPr>
          <a:xfrm>
            <a:off x="11734800" y="6492875"/>
            <a:ext cx="457200" cy="365125"/>
          </a:xfrm>
          <a:prstGeom prst="rect">
            <a:avLst/>
          </a:prstGeom>
        </p:spPr>
        <p:txBody>
          <a:bodyPr vert="horz" lIns="91440" tIns="45720" rIns="91440" bIns="45720" rtlCol="0" anchor="ctr"/>
          <a:lstStyle>
            <a:lvl1pPr algn="r">
              <a:defRPr sz="800">
                <a:solidFill>
                  <a:schemeClr val="bg1">
                    <a:lumMod val="50000"/>
                  </a:schemeClr>
                </a:solidFill>
              </a:defRPr>
            </a:lvl1pPr>
          </a:lstStyle>
          <a:p>
            <a:fld id="{9DC41402-4AE4-4168-8362-2847C57EAA1D}" type="slidenum">
              <a:rPr lang="en-US" smtClean="0"/>
              <a:pPr/>
              <a:t>‹#›</a:t>
            </a:fld>
            <a:endParaRPr lang="en-US"/>
          </a:p>
        </p:txBody>
      </p:sp>
    </p:spTree>
    <p:extLst>
      <p:ext uri="{BB962C8B-B14F-4D97-AF65-F5344CB8AC3E}">
        <p14:creationId xmlns:p14="http://schemas.microsoft.com/office/powerpoint/2010/main" val="81403777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31" r:id="rId7"/>
    <p:sldLayoutId id="2147483733" r:id="rId8"/>
    <p:sldLayoutId id="2147483732" r:id="rId9"/>
    <p:sldLayoutId id="2147483734" r:id="rId10"/>
    <p:sldLayoutId id="2147483726" r:id="rId11"/>
    <p:sldLayoutId id="2147483727" r:id="rId12"/>
    <p:sldLayoutId id="2147483728" r:id="rId13"/>
    <p:sldLayoutId id="2147483729" r:id="rId14"/>
    <p:sldLayoutId id="2147483722" r:id="rId15"/>
    <p:sldLayoutId id="2147483723" r:id="rId16"/>
    <p:sldLayoutId id="2147483724" r:id="rId17"/>
    <p:sldLayoutId id="2147483725" r:id="rId18"/>
    <p:sldLayoutId id="2147483730" r:id="rId19"/>
    <p:sldLayoutId id="2147483735" r:id="rId20"/>
  </p:sldLayoutIdLst>
  <p:hf sldNum="0" hdr="0" ftr="0"/>
  <p:txStyles>
    <p:titleStyle>
      <a:lvl1pPr algn="l" rtl="0" eaLnBrk="1" fontAlgn="base" hangingPunct="1">
        <a:spcBef>
          <a:spcPct val="0"/>
        </a:spcBef>
        <a:spcAft>
          <a:spcPct val="0"/>
        </a:spcAft>
        <a:defRPr sz="2400" b="1" kern="1200">
          <a:solidFill>
            <a:srgbClr val="3B6E8F"/>
          </a:solidFill>
          <a:latin typeface="Arial" pitchFamily="34" charset="0"/>
          <a:ea typeface="+mj-ea"/>
          <a:cs typeface="Arial" pitchFamily="34" charset="0"/>
        </a:defRPr>
      </a:lvl1pPr>
      <a:lvl2pPr algn="l" rtl="0" eaLnBrk="1" fontAlgn="base" hangingPunct="1">
        <a:spcBef>
          <a:spcPct val="0"/>
        </a:spcBef>
        <a:spcAft>
          <a:spcPct val="0"/>
        </a:spcAft>
        <a:defRPr sz="2400" b="1">
          <a:solidFill>
            <a:srgbClr val="3B6E8F"/>
          </a:solidFill>
          <a:latin typeface="Arial" charset="0"/>
          <a:cs typeface="Arial" charset="0"/>
        </a:defRPr>
      </a:lvl2pPr>
      <a:lvl3pPr algn="l" rtl="0" eaLnBrk="1" fontAlgn="base" hangingPunct="1">
        <a:spcBef>
          <a:spcPct val="0"/>
        </a:spcBef>
        <a:spcAft>
          <a:spcPct val="0"/>
        </a:spcAft>
        <a:defRPr sz="2400" b="1">
          <a:solidFill>
            <a:srgbClr val="3B6E8F"/>
          </a:solidFill>
          <a:latin typeface="Arial" charset="0"/>
          <a:cs typeface="Arial" charset="0"/>
        </a:defRPr>
      </a:lvl3pPr>
      <a:lvl4pPr algn="l" rtl="0" eaLnBrk="1" fontAlgn="base" hangingPunct="1">
        <a:spcBef>
          <a:spcPct val="0"/>
        </a:spcBef>
        <a:spcAft>
          <a:spcPct val="0"/>
        </a:spcAft>
        <a:defRPr sz="2400" b="1">
          <a:solidFill>
            <a:srgbClr val="3B6E8F"/>
          </a:solidFill>
          <a:latin typeface="Arial" charset="0"/>
          <a:cs typeface="Arial" charset="0"/>
        </a:defRPr>
      </a:lvl4pPr>
      <a:lvl5pPr algn="l" rtl="0" eaLnBrk="1" fontAlgn="base" hangingPunct="1">
        <a:spcBef>
          <a:spcPct val="0"/>
        </a:spcBef>
        <a:spcAft>
          <a:spcPct val="0"/>
        </a:spcAft>
        <a:defRPr sz="2400" b="1">
          <a:solidFill>
            <a:srgbClr val="3B6E8F"/>
          </a:solidFill>
          <a:latin typeface="Arial" charset="0"/>
          <a:cs typeface="Arial" charset="0"/>
        </a:defRPr>
      </a:lvl5pPr>
      <a:lvl6pPr marL="457200" algn="l" rtl="0" eaLnBrk="1" fontAlgn="base" hangingPunct="1">
        <a:spcBef>
          <a:spcPct val="0"/>
        </a:spcBef>
        <a:spcAft>
          <a:spcPct val="0"/>
        </a:spcAft>
        <a:defRPr sz="2400" b="1">
          <a:solidFill>
            <a:srgbClr val="3B6E8F"/>
          </a:solidFill>
          <a:latin typeface="Arial" charset="0"/>
          <a:cs typeface="Arial" charset="0"/>
        </a:defRPr>
      </a:lvl6pPr>
      <a:lvl7pPr marL="914400" algn="l" rtl="0" eaLnBrk="1" fontAlgn="base" hangingPunct="1">
        <a:spcBef>
          <a:spcPct val="0"/>
        </a:spcBef>
        <a:spcAft>
          <a:spcPct val="0"/>
        </a:spcAft>
        <a:defRPr sz="2400" b="1">
          <a:solidFill>
            <a:srgbClr val="3B6E8F"/>
          </a:solidFill>
          <a:latin typeface="Arial" charset="0"/>
          <a:cs typeface="Arial" charset="0"/>
        </a:defRPr>
      </a:lvl7pPr>
      <a:lvl8pPr marL="1371600" algn="l" rtl="0" eaLnBrk="1" fontAlgn="base" hangingPunct="1">
        <a:spcBef>
          <a:spcPct val="0"/>
        </a:spcBef>
        <a:spcAft>
          <a:spcPct val="0"/>
        </a:spcAft>
        <a:defRPr sz="2400" b="1">
          <a:solidFill>
            <a:srgbClr val="3B6E8F"/>
          </a:solidFill>
          <a:latin typeface="Arial" charset="0"/>
          <a:cs typeface="Arial" charset="0"/>
        </a:defRPr>
      </a:lvl8pPr>
      <a:lvl9pPr marL="1828800" algn="l" rtl="0" eaLnBrk="1" fontAlgn="base" hangingPunct="1">
        <a:spcBef>
          <a:spcPct val="0"/>
        </a:spcBef>
        <a:spcAft>
          <a:spcPct val="0"/>
        </a:spcAft>
        <a:defRPr sz="2400" b="1">
          <a:solidFill>
            <a:srgbClr val="3B6E8F"/>
          </a:solidFill>
          <a:latin typeface="Arial" charset="0"/>
          <a:cs typeface="Arial" charset="0"/>
        </a:defRPr>
      </a:lvl9pPr>
    </p:titleStyle>
    <p:bodyStyle>
      <a:lvl1pPr marL="169863" indent="-169863" algn="l" rtl="0" eaLnBrk="1" fontAlgn="base" hangingPunct="1">
        <a:spcBef>
          <a:spcPct val="20000"/>
        </a:spcBef>
        <a:spcAft>
          <a:spcPct val="0"/>
        </a:spcAft>
        <a:buClr>
          <a:srgbClr val="3B6E8F"/>
        </a:buClr>
        <a:buFont typeface="Arial" charset="0"/>
        <a:buChar char="•"/>
        <a:defRPr sz="1600" kern="1200">
          <a:solidFill>
            <a:schemeClr val="tx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11.emf"/><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1.emf"/><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1.emf"/><Relationship Id="rId5" Type="http://schemas.openxmlformats.org/officeDocument/2006/relationships/image" Target="../media/image39.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emf"/><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1.emf"/><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1.em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10.e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1.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10.emf"/><Relationship Id="rId7" Type="http://schemas.openxmlformats.org/officeDocument/2006/relationships/image" Target="../media/image62.emf"/><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11.emf"/><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65.emf"/><Relationship Id="rId5" Type="http://schemas.openxmlformats.org/officeDocument/2006/relationships/image" Target="../media/image64.png"/><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hyperlink" Target="http://www.sterradsterilityguide.com/" TargetMode="External"/><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chart" Target="../charts/chart1.xml"/><Relationship Id="rId5" Type="http://schemas.openxmlformats.org/officeDocument/2006/relationships/image" Target="../media/image11.emf"/><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1.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5.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18" Type="http://schemas.openxmlformats.org/officeDocument/2006/relationships/image" Target="../media/image31.png"/><Relationship Id="rId3" Type="http://schemas.openxmlformats.org/officeDocument/2006/relationships/image" Target="../media/image10.emf"/><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a:extLst>
              <a:ext uri="{FF2B5EF4-FFF2-40B4-BE49-F238E27FC236}">
                <a16:creationId xmlns:a16="http://schemas.microsoft.com/office/drawing/2014/main" id="{E112A6B9-1466-664E-B39E-31B15201E990}"/>
              </a:ext>
            </a:extLst>
          </p:cNvPr>
          <p:cNvPicPr>
            <a:picLocks noChangeAspect="1"/>
          </p:cNvPicPr>
          <p:nvPr/>
        </p:nvPicPr>
        <p:blipFill rotWithShape="1">
          <a:blip r:embed="rId3"/>
          <a:srcRect l="548" t="13462" r="-404" b="-13462"/>
          <a:stretch/>
        </p:blipFill>
        <p:spPr>
          <a:xfrm>
            <a:off x="0" y="0"/>
            <a:ext cx="12229833" cy="7924800"/>
          </a:xfrm>
          <a:prstGeom prst="rect">
            <a:avLst/>
          </a:prstGeom>
        </p:spPr>
      </p:pic>
      <p:pic>
        <p:nvPicPr>
          <p:cNvPr id="24" name="Imagem 23">
            <a:extLst>
              <a:ext uri="{FF2B5EF4-FFF2-40B4-BE49-F238E27FC236}">
                <a16:creationId xmlns:a16="http://schemas.microsoft.com/office/drawing/2014/main" id="{2B23D1E2-1D5E-8342-A14D-BB7CF19BC9AF}"/>
              </a:ext>
            </a:extLst>
          </p:cNvPr>
          <p:cNvPicPr>
            <a:picLocks noChangeAspect="1"/>
          </p:cNvPicPr>
          <p:nvPr/>
        </p:nvPicPr>
        <p:blipFill>
          <a:blip r:embed="rId4"/>
          <a:stretch>
            <a:fillRect/>
          </a:stretch>
        </p:blipFill>
        <p:spPr>
          <a:xfrm>
            <a:off x="5575300" y="0"/>
            <a:ext cx="6616700" cy="6858000"/>
          </a:xfrm>
          <a:prstGeom prst="rect">
            <a:avLst/>
          </a:prstGeom>
        </p:spPr>
      </p:pic>
      <p:sp>
        <p:nvSpPr>
          <p:cNvPr id="15" name="Content Placeholder 63">
            <a:extLst>
              <a:ext uri="{FF2B5EF4-FFF2-40B4-BE49-F238E27FC236}">
                <a16:creationId xmlns:a16="http://schemas.microsoft.com/office/drawing/2014/main" id="{933A9FA2-23F9-3D44-B3DF-292ABCF33865}"/>
              </a:ext>
            </a:extLst>
          </p:cNvPr>
          <p:cNvSpPr txBox="1">
            <a:spLocks/>
          </p:cNvSpPr>
          <p:nvPr/>
        </p:nvSpPr>
        <p:spPr>
          <a:xfrm>
            <a:off x="381000" y="6019800"/>
            <a:ext cx="1943100" cy="216160"/>
          </a:xfrm>
          <a:prstGeom prst="rect">
            <a:avLst/>
          </a:prstGeom>
          <a:noFill/>
        </p:spPr>
        <p:txBody>
          <a:bodyPr/>
          <a:lstStyle>
            <a:lvl1pPr marL="169863" indent="-169863" algn="l" rtl="0" eaLnBrk="1" fontAlgn="base" hangingPunct="1">
              <a:spcBef>
                <a:spcPct val="20000"/>
              </a:spcBef>
              <a:spcAft>
                <a:spcPct val="0"/>
              </a:spcAft>
              <a:buClr>
                <a:srgbClr val="3B6E8F"/>
              </a:buClr>
              <a:buFont typeface="Arial" charset="0"/>
              <a:buChar char="•"/>
              <a:defRPr sz="1600" kern="1200">
                <a:solidFill>
                  <a:schemeClr val="tx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t-PT" sz="1200" dirty="0">
                <a:solidFill>
                  <a:schemeClr val="bg1"/>
                </a:solidFill>
                <a:latin typeface="Akkurat" panose="02000503030000020004" pitchFamily="2" charset="0"/>
              </a:rPr>
              <a:t>AD-180023-01-CT_C</a:t>
            </a:r>
            <a:endParaRPr lang="fr-FR" altLang="en-US" sz="1400" dirty="0">
              <a:solidFill>
                <a:schemeClr val="tx2"/>
              </a:solidFill>
              <a:latin typeface="Akkurat" panose="02000503030000020004" pitchFamily="2" charset="0"/>
            </a:endParaRPr>
          </a:p>
        </p:txBody>
      </p:sp>
      <p:pic>
        <p:nvPicPr>
          <p:cNvPr id="16" name="Imagem 15">
            <a:extLst>
              <a:ext uri="{FF2B5EF4-FFF2-40B4-BE49-F238E27FC236}">
                <a16:creationId xmlns:a16="http://schemas.microsoft.com/office/drawing/2014/main" id="{A3312E5B-DF19-F548-AF78-7F2EAFAB8C1E}"/>
              </a:ext>
            </a:extLst>
          </p:cNvPr>
          <p:cNvPicPr>
            <a:picLocks noChangeAspect="1"/>
          </p:cNvPicPr>
          <p:nvPr/>
        </p:nvPicPr>
        <p:blipFill>
          <a:blip r:embed="rId5"/>
          <a:stretch>
            <a:fillRect/>
          </a:stretch>
        </p:blipFill>
        <p:spPr>
          <a:xfrm>
            <a:off x="636110" y="748144"/>
            <a:ext cx="4774096" cy="938436"/>
          </a:xfrm>
          <a:prstGeom prst="rect">
            <a:avLst/>
          </a:prstGeom>
        </p:spPr>
      </p:pic>
      <p:sp>
        <p:nvSpPr>
          <p:cNvPr id="17" name="Retângulo 16">
            <a:extLst>
              <a:ext uri="{FF2B5EF4-FFF2-40B4-BE49-F238E27FC236}">
                <a16:creationId xmlns:a16="http://schemas.microsoft.com/office/drawing/2014/main" id="{8D3FAFF6-55B1-A347-892F-5B33DEB714F9}"/>
              </a:ext>
            </a:extLst>
          </p:cNvPr>
          <p:cNvSpPr/>
          <p:nvPr/>
        </p:nvSpPr>
        <p:spPr>
          <a:xfrm>
            <a:off x="381000" y="2590800"/>
            <a:ext cx="9677400" cy="1754326"/>
          </a:xfrm>
          <a:prstGeom prst="rect">
            <a:avLst/>
          </a:prstGeom>
        </p:spPr>
        <p:txBody>
          <a:bodyPr wrap="square">
            <a:spAutoFit/>
          </a:bodyPr>
          <a:lstStyle/>
          <a:p>
            <a:r>
              <a:rPr lang="fr-FR" altLang="en-US" sz="3600" dirty="0">
                <a:solidFill>
                  <a:schemeClr val="accent3"/>
                </a:solidFill>
                <a:latin typeface="INDEPENDENT Text Medium" pitchFamily="2" charset="0"/>
              </a:rPr>
              <a:t>Pl</a:t>
            </a:r>
            <a:r>
              <a:rPr lang="cs-CZ" altLang="en-US" sz="3600" dirty="0">
                <a:solidFill>
                  <a:schemeClr val="accent3"/>
                </a:solidFill>
                <a:latin typeface="INDEPENDENT Text Medium" pitchFamily="2" charset="0"/>
              </a:rPr>
              <a:t>AZMOVÁ STERILIZACE</a:t>
            </a:r>
            <a:endParaRPr lang="fr-FR" altLang="en-US" sz="3600" dirty="0">
              <a:solidFill>
                <a:schemeClr val="accent3"/>
              </a:solidFill>
              <a:latin typeface="INDEPENDENT Text Medium" pitchFamily="2" charset="0"/>
            </a:endParaRPr>
          </a:p>
          <a:p>
            <a:r>
              <a:rPr lang="fr-FR" altLang="en-US" sz="3600" dirty="0">
                <a:solidFill>
                  <a:schemeClr val="accent3"/>
                </a:solidFill>
                <a:latin typeface="INDEPENDENT Text Medium" pitchFamily="2" charset="0"/>
              </a:rPr>
              <a:t>I</a:t>
            </a:r>
            <a:r>
              <a:rPr lang="cs-CZ" altLang="en-US" sz="3600" dirty="0">
                <a:solidFill>
                  <a:schemeClr val="accent3"/>
                </a:solidFill>
                <a:latin typeface="INDEPENDENT Text Medium" pitchFamily="2" charset="0"/>
              </a:rPr>
              <a:t>novace vedoucí ke zkvalitňování zdravotní péče</a:t>
            </a:r>
            <a:endParaRPr lang="fr-FR" altLang="en-US" sz="3600" dirty="0">
              <a:solidFill>
                <a:schemeClr val="accent3"/>
              </a:solidFill>
              <a:latin typeface="INDEPENDENT Text Medium" pitchFamily="2" charset="0"/>
            </a:endParaRPr>
          </a:p>
          <a:p>
            <a:endParaRPr lang="fr-FR" altLang="en-US" sz="3600" dirty="0">
              <a:solidFill>
                <a:schemeClr val="accent3"/>
              </a:solidFill>
              <a:latin typeface="INDEPENDENT Text Medium" pitchFamily="2" charset="0"/>
            </a:endParaRPr>
          </a:p>
        </p:txBody>
      </p:sp>
      <p:sp>
        <p:nvSpPr>
          <p:cNvPr id="2" name="TextBox 1">
            <a:extLst>
              <a:ext uri="{FF2B5EF4-FFF2-40B4-BE49-F238E27FC236}">
                <a16:creationId xmlns:a16="http://schemas.microsoft.com/office/drawing/2014/main" id="{0D6D9DA0-2474-6E9B-D219-B5969FEB696F}"/>
              </a:ext>
            </a:extLst>
          </p:cNvPr>
          <p:cNvSpPr txBox="1"/>
          <p:nvPr/>
        </p:nvSpPr>
        <p:spPr>
          <a:xfrm>
            <a:off x="533400" y="4648200"/>
            <a:ext cx="3766131" cy="523220"/>
          </a:xfrm>
          <a:prstGeom prst="rect">
            <a:avLst/>
          </a:prstGeom>
          <a:noFill/>
        </p:spPr>
        <p:txBody>
          <a:bodyPr wrap="square" rtlCol="0">
            <a:spAutoFit/>
          </a:bodyPr>
          <a:lstStyle/>
          <a:p>
            <a:r>
              <a:rPr lang="cs-CZ" sz="1400" dirty="0">
                <a:solidFill>
                  <a:schemeClr val="bg1"/>
                </a:solidFill>
                <a:latin typeface="Arial" panose="020B0604020202020204" pitchFamily="34" charset="0"/>
                <a:cs typeface="Arial" panose="020B0604020202020204" pitchFamily="34" charset="0"/>
              </a:rPr>
              <a:t>Jaroslav Gajarský/ASP/Konference steril.cz,Brno/2024</a:t>
            </a:r>
            <a:endParaRPr lang="en-US" sz="1400" dirty="0" err="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563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 name="Retângulo 76">
            <a:extLst>
              <a:ext uri="{FF2B5EF4-FFF2-40B4-BE49-F238E27FC236}">
                <a16:creationId xmlns:a16="http://schemas.microsoft.com/office/drawing/2014/main" id="{C7D68AEE-47CE-8CA8-F8C3-EACA0E215E94}"/>
              </a:ext>
            </a:extLst>
          </p:cNvPr>
          <p:cNvSpPr/>
          <p:nvPr/>
        </p:nvSpPr>
        <p:spPr>
          <a:xfrm>
            <a:off x="0" y="3255584"/>
            <a:ext cx="12192000" cy="1958062"/>
          </a:xfrm>
          <a:prstGeom prst="rect">
            <a:avLst/>
          </a:prstGeom>
          <a:solidFill>
            <a:srgbClr val="EDE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Text Placeholder 17">
            <a:extLst>
              <a:ext uri="{FF2B5EF4-FFF2-40B4-BE49-F238E27FC236}">
                <a16:creationId xmlns:a16="http://schemas.microsoft.com/office/drawing/2014/main" id="{E61FDC20-8BAA-67C0-74D5-EBF6EF341BCB}"/>
              </a:ext>
            </a:extLst>
          </p:cNvPr>
          <p:cNvSpPr>
            <a:spLocks noGrp="1"/>
          </p:cNvSpPr>
          <p:nvPr>
            <p:ph type="body" sz="quarter" idx="18"/>
          </p:nvPr>
        </p:nvSpPr>
        <p:spPr>
          <a:xfrm>
            <a:off x="533399" y="380999"/>
            <a:ext cx="11353800" cy="639763"/>
          </a:xfrm>
        </p:spPr>
        <p:txBody>
          <a:bodyPr>
            <a:normAutofit/>
          </a:bodyPr>
          <a:lstStyle/>
          <a:p>
            <a:pPr fontAlgn="auto">
              <a:lnSpc>
                <a:spcPct val="60000"/>
              </a:lnSpc>
              <a:spcAft>
                <a:spcPts val="0"/>
              </a:spcAft>
            </a:pPr>
            <a:r>
              <a:rPr lang="en-US" dirty="0">
                <a:latin typeface="INDEPENDENT Text Medium" pitchFamily="2" charset="0"/>
              </a:rPr>
              <a:t>P</a:t>
            </a:r>
            <a:r>
              <a:rPr lang="cs-CZ" dirty="0">
                <a:latin typeface="INDEPENDENT Text Medium" pitchFamily="2" charset="0"/>
              </a:rPr>
              <a:t>růkopník technologie plynného plazmatu H2O2</a:t>
            </a:r>
            <a:endParaRPr lang="en-US" dirty="0">
              <a:latin typeface="INDEPENDENT Text Medium" pitchFamily="2" charset="0"/>
            </a:endParaRPr>
          </a:p>
        </p:txBody>
      </p:sp>
      <p:grpSp>
        <p:nvGrpSpPr>
          <p:cNvPr id="20" name="Agrupar 1">
            <a:extLst>
              <a:ext uri="{FF2B5EF4-FFF2-40B4-BE49-F238E27FC236}">
                <a16:creationId xmlns:a16="http://schemas.microsoft.com/office/drawing/2014/main" id="{FA7375F8-92B0-44A6-4C03-70605F3AC379}"/>
              </a:ext>
            </a:extLst>
          </p:cNvPr>
          <p:cNvGrpSpPr/>
          <p:nvPr/>
        </p:nvGrpSpPr>
        <p:grpSpPr>
          <a:xfrm>
            <a:off x="388194" y="2165646"/>
            <a:ext cx="11579884" cy="2585777"/>
            <a:chOff x="-57150" y="1675629"/>
            <a:chExt cx="9343536" cy="2086403"/>
          </a:xfrm>
        </p:grpSpPr>
        <p:grpSp>
          <p:nvGrpSpPr>
            <p:cNvPr id="22" name="Group 21">
              <a:extLst>
                <a:ext uri="{FF2B5EF4-FFF2-40B4-BE49-F238E27FC236}">
                  <a16:creationId xmlns:a16="http://schemas.microsoft.com/office/drawing/2014/main" id="{E261A47A-E6F5-51B8-E3B5-FB6A4CAB530A}"/>
                </a:ext>
              </a:extLst>
            </p:cNvPr>
            <p:cNvGrpSpPr/>
            <p:nvPr/>
          </p:nvGrpSpPr>
          <p:grpSpPr>
            <a:xfrm>
              <a:off x="7658" y="3489727"/>
              <a:ext cx="9131039" cy="267085"/>
              <a:chOff x="10211" y="2783741"/>
              <a:chExt cx="12174718" cy="356112"/>
            </a:xfrm>
          </p:grpSpPr>
          <p:sp>
            <p:nvSpPr>
              <p:cNvPr id="80" name="Rectangle 4">
                <a:extLst>
                  <a:ext uri="{FF2B5EF4-FFF2-40B4-BE49-F238E27FC236}">
                    <a16:creationId xmlns:a16="http://schemas.microsoft.com/office/drawing/2014/main" id="{BB8E8025-45A2-FDC6-6EAE-B471D77E3BFF}"/>
                  </a:ext>
                </a:extLst>
              </p:cNvPr>
              <p:cNvSpPr/>
              <p:nvPr/>
            </p:nvSpPr>
            <p:spPr>
              <a:xfrm rot="10800000">
                <a:off x="17980" y="2783741"/>
                <a:ext cx="12166949" cy="340458"/>
              </a:xfrm>
              <a:prstGeom prst="rect">
                <a:avLst/>
              </a:prstGeom>
              <a:gradFill flip="none" rotWithShape="1">
                <a:gsLst>
                  <a:gs pos="100000">
                    <a:schemeClr val="accent5"/>
                  </a:gs>
                  <a:gs pos="9000">
                    <a:schemeClr val="bg1"/>
                  </a:gs>
                  <a:gs pos="100000">
                    <a:schemeClr val="accent5">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TextBox 39">
                <a:extLst>
                  <a:ext uri="{FF2B5EF4-FFF2-40B4-BE49-F238E27FC236}">
                    <a16:creationId xmlns:a16="http://schemas.microsoft.com/office/drawing/2014/main" id="{4BCD2D94-BE25-14A1-B3E9-533F2AF6B4FA}"/>
                  </a:ext>
                </a:extLst>
              </p:cNvPr>
              <p:cNvSpPr txBox="1"/>
              <p:nvPr/>
            </p:nvSpPr>
            <p:spPr>
              <a:xfrm>
                <a:off x="10211" y="2808736"/>
                <a:ext cx="2667000" cy="331117"/>
              </a:xfrm>
              <a:prstGeom prst="rect">
                <a:avLst/>
              </a:prstGeom>
              <a:noFill/>
            </p:spPr>
            <p:txBody>
              <a:bodyPr wrap="square" rtlCol="0">
                <a:spAutoFit/>
              </a:bodyPr>
              <a:lstStyle/>
              <a:p>
                <a:r>
                  <a:rPr lang="en-US" sz="1400" dirty="0">
                    <a:solidFill>
                      <a:schemeClr val="bg1"/>
                    </a:solidFill>
                    <a:latin typeface="Akkurat" panose="02000503030000020004" pitchFamily="2" charset="0"/>
                    <a:cs typeface="Arial" panose="020B0604020202020204" pitchFamily="34" charset="0"/>
                  </a:rPr>
                  <a:t>Gas Plasma Technology</a:t>
                </a:r>
              </a:p>
            </p:txBody>
          </p:sp>
        </p:grpSp>
        <p:grpSp>
          <p:nvGrpSpPr>
            <p:cNvPr id="23" name="Group 46">
              <a:extLst>
                <a:ext uri="{FF2B5EF4-FFF2-40B4-BE49-F238E27FC236}">
                  <a16:creationId xmlns:a16="http://schemas.microsoft.com/office/drawing/2014/main" id="{9822462F-BBE2-4DD9-83FF-752545DED061}"/>
                </a:ext>
              </a:extLst>
            </p:cNvPr>
            <p:cNvGrpSpPr/>
            <p:nvPr/>
          </p:nvGrpSpPr>
          <p:grpSpPr>
            <a:xfrm>
              <a:off x="3600451" y="3489726"/>
              <a:ext cx="5543549" cy="272306"/>
              <a:chOff x="5547609" y="2776778"/>
              <a:chExt cx="6644390" cy="363074"/>
            </a:xfrm>
          </p:grpSpPr>
          <p:sp>
            <p:nvSpPr>
              <p:cNvPr id="78" name="Rectangle 40">
                <a:extLst>
                  <a:ext uri="{FF2B5EF4-FFF2-40B4-BE49-F238E27FC236}">
                    <a16:creationId xmlns:a16="http://schemas.microsoft.com/office/drawing/2014/main" id="{8172C849-1E62-D574-2B47-17CE8F706C9D}"/>
                  </a:ext>
                </a:extLst>
              </p:cNvPr>
              <p:cNvSpPr/>
              <p:nvPr/>
            </p:nvSpPr>
            <p:spPr>
              <a:xfrm rot="10800000">
                <a:off x="5608319" y="2776778"/>
                <a:ext cx="6583680" cy="340460"/>
              </a:xfrm>
              <a:prstGeom prst="rect">
                <a:avLst/>
              </a:prstGeom>
              <a:gradFill flip="none" rotWithShape="1">
                <a:gsLst>
                  <a:gs pos="100000">
                    <a:schemeClr val="tx2"/>
                  </a:gs>
                  <a:gs pos="9000">
                    <a:schemeClr val="bg1"/>
                  </a:gs>
                  <a:gs pos="100000">
                    <a:schemeClr val="accent5">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TextBox 43">
                <a:extLst>
                  <a:ext uri="{FF2B5EF4-FFF2-40B4-BE49-F238E27FC236}">
                    <a16:creationId xmlns:a16="http://schemas.microsoft.com/office/drawing/2014/main" id="{2EFB3584-FB7E-3E8E-4016-19E4D5A8BE30}"/>
                  </a:ext>
                </a:extLst>
              </p:cNvPr>
              <p:cNvSpPr txBox="1"/>
              <p:nvPr/>
            </p:nvSpPr>
            <p:spPr>
              <a:xfrm>
                <a:off x="5547609" y="2808735"/>
                <a:ext cx="2667000" cy="331117"/>
              </a:xfrm>
              <a:prstGeom prst="rect">
                <a:avLst/>
              </a:prstGeom>
              <a:noFill/>
            </p:spPr>
            <p:txBody>
              <a:bodyPr wrap="square" rtlCol="0">
                <a:spAutoFit/>
              </a:bodyPr>
              <a:lstStyle/>
              <a:p>
                <a:r>
                  <a:rPr lang="en-US" sz="1400" dirty="0">
                    <a:solidFill>
                      <a:schemeClr val="bg1"/>
                    </a:solidFill>
                    <a:latin typeface="Akkurat" panose="02000503030000020004" pitchFamily="2" charset="0"/>
                    <a:cs typeface="Arial" panose="020B0604020202020204" pitchFamily="34" charset="0"/>
                  </a:rPr>
                  <a:t>NX</a:t>
                </a:r>
                <a:r>
                  <a:rPr lang="en-US" sz="1400" baseline="30000" dirty="0">
                    <a:solidFill>
                      <a:schemeClr val="bg1"/>
                    </a:solidFill>
                    <a:latin typeface="Akkurat" panose="02000503030000020004" pitchFamily="2" charset="0"/>
                    <a:cs typeface="Arial" panose="020B0604020202020204" pitchFamily="34" charset="0"/>
                  </a:rPr>
                  <a:t>®</a:t>
                </a:r>
                <a:r>
                  <a:rPr lang="en-US" sz="1400" dirty="0">
                    <a:solidFill>
                      <a:schemeClr val="bg1"/>
                    </a:solidFill>
                    <a:latin typeface="Akkurat" panose="02000503030000020004" pitchFamily="2" charset="0"/>
                    <a:cs typeface="Arial" panose="020B0604020202020204" pitchFamily="34" charset="0"/>
                  </a:rPr>
                  <a:t> Technology</a:t>
                </a:r>
              </a:p>
            </p:txBody>
          </p:sp>
        </p:grpSp>
        <p:grpSp>
          <p:nvGrpSpPr>
            <p:cNvPr id="24" name="Group 47">
              <a:extLst>
                <a:ext uri="{FF2B5EF4-FFF2-40B4-BE49-F238E27FC236}">
                  <a16:creationId xmlns:a16="http://schemas.microsoft.com/office/drawing/2014/main" id="{AEB75E8B-B56E-7B07-8D0C-1C9B72C1B5F7}"/>
                </a:ext>
              </a:extLst>
            </p:cNvPr>
            <p:cNvGrpSpPr/>
            <p:nvPr/>
          </p:nvGrpSpPr>
          <p:grpSpPr>
            <a:xfrm>
              <a:off x="6461461" y="3489726"/>
              <a:ext cx="2663753" cy="265100"/>
              <a:chOff x="9703577" y="2776779"/>
              <a:chExt cx="2463371" cy="353466"/>
            </a:xfrm>
          </p:grpSpPr>
          <p:sp>
            <p:nvSpPr>
              <p:cNvPr id="76" name="Rectangle 41">
                <a:extLst>
                  <a:ext uri="{FF2B5EF4-FFF2-40B4-BE49-F238E27FC236}">
                    <a16:creationId xmlns:a16="http://schemas.microsoft.com/office/drawing/2014/main" id="{382EF3FF-E2EE-1C08-882A-993CBB95644D}"/>
                  </a:ext>
                </a:extLst>
              </p:cNvPr>
              <p:cNvSpPr/>
              <p:nvPr/>
            </p:nvSpPr>
            <p:spPr>
              <a:xfrm rot="10800000">
                <a:off x="9716047" y="2776779"/>
                <a:ext cx="2450901" cy="340460"/>
              </a:xfrm>
              <a:prstGeom prst="rect">
                <a:avLst/>
              </a:prstGeom>
              <a:gradFill flip="none" rotWithShape="1">
                <a:gsLst>
                  <a:gs pos="89000">
                    <a:schemeClr val="accent3"/>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7" name="TextBox 44">
                <a:extLst>
                  <a:ext uri="{FF2B5EF4-FFF2-40B4-BE49-F238E27FC236}">
                    <a16:creationId xmlns:a16="http://schemas.microsoft.com/office/drawing/2014/main" id="{FE1BC3C5-A19E-591D-DD51-7BBCBDF36DFA}"/>
                  </a:ext>
                </a:extLst>
              </p:cNvPr>
              <p:cNvSpPr txBox="1"/>
              <p:nvPr/>
            </p:nvSpPr>
            <p:spPr>
              <a:xfrm>
                <a:off x="9703577" y="2799128"/>
                <a:ext cx="1985870" cy="331117"/>
              </a:xfrm>
              <a:prstGeom prst="rect">
                <a:avLst/>
              </a:prstGeom>
              <a:noFill/>
            </p:spPr>
            <p:txBody>
              <a:bodyPr wrap="square" rtlCol="0">
                <a:spAutoFit/>
              </a:bodyPr>
              <a:lstStyle/>
              <a:p>
                <a:r>
                  <a:rPr lang="en-US" sz="1400" dirty="0">
                    <a:solidFill>
                      <a:schemeClr val="bg1"/>
                    </a:solidFill>
                    <a:latin typeface="Akkurat" panose="02000503030000020004" pitchFamily="2" charset="0"/>
                    <a:cs typeface="Arial" panose="020B0604020202020204" pitchFamily="34" charset="0"/>
                  </a:rPr>
                  <a:t>ALLClear</a:t>
                </a:r>
                <a:r>
                  <a:rPr lang="en-US" sz="1400" baseline="30000" dirty="0">
                    <a:solidFill>
                      <a:schemeClr val="bg1"/>
                    </a:solidFill>
                    <a:latin typeface="Akkurat" panose="02000503030000020004" pitchFamily="2" charset="0"/>
                    <a:cs typeface="Arial" panose="020B0604020202020204" pitchFamily="34" charset="0"/>
                  </a:rPr>
                  <a:t>™</a:t>
                </a:r>
                <a:r>
                  <a:rPr lang="en-US" sz="1400" dirty="0">
                    <a:solidFill>
                      <a:schemeClr val="bg1"/>
                    </a:solidFill>
                    <a:latin typeface="Akkurat" panose="02000503030000020004" pitchFamily="2" charset="0"/>
                    <a:cs typeface="Arial" panose="020B0604020202020204" pitchFamily="34" charset="0"/>
                  </a:rPr>
                  <a:t> Technology</a:t>
                </a:r>
              </a:p>
            </p:txBody>
          </p:sp>
        </p:grpSp>
        <p:grpSp>
          <p:nvGrpSpPr>
            <p:cNvPr id="25" name="Group 17">
              <a:extLst>
                <a:ext uri="{FF2B5EF4-FFF2-40B4-BE49-F238E27FC236}">
                  <a16:creationId xmlns:a16="http://schemas.microsoft.com/office/drawing/2014/main" id="{C1B4D50A-BBD4-A901-A9C4-16A9B1B4B757}"/>
                </a:ext>
              </a:extLst>
            </p:cNvPr>
            <p:cNvGrpSpPr/>
            <p:nvPr/>
          </p:nvGrpSpPr>
          <p:grpSpPr>
            <a:xfrm>
              <a:off x="-57150" y="1675629"/>
              <a:ext cx="1126926" cy="1572548"/>
              <a:chOff x="152400" y="1091171"/>
              <a:chExt cx="1502568" cy="2096731"/>
            </a:xfrm>
          </p:grpSpPr>
          <p:pic>
            <p:nvPicPr>
              <p:cNvPr id="74" name="Picture 2064" descr="100S">
                <a:extLst>
                  <a:ext uri="{FF2B5EF4-FFF2-40B4-BE49-F238E27FC236}">
                    <a16:creationId xmlns:a16="http://schemas.microsoft.com/office/drawing/2014/main" id="{891FAF3D-4F5A-BFEF-BF30-D6A9E41A33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03" y="1091171"/>
                <a:ext cx="944563" cy="109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Box 2063">
                <a:extLst>
                  <a:ext uri="{FF2B5EF4-FFF2-40B4-BE49-F238E27FC236}">
                    <a16:creationId xmlns:a16="http://schemas.microsoft.com/office/drawing/2014/main" id="{D5C1BB62-317D-1762-E5A8-FBBD088FD37B}"/>
                  </a:ext>
                </a:extLst>
              </p:cNvPr>
              <p:cNvSpPr txBox="1">
                <a:spLocks noChangeArrowheads="1"/>
              </p:cNvSpPr>
              <p:nvPr/>
            </p:nvSpPr>
            <p:spPr bwMode="auto">
              <a:xfrm>
                <a:off x="152400" y="2492557"/>
                <a:ext cx="1502568" cy="69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40000"/>
                  </a:spcBef>
                  <a:spcAft>
                    <a:spcPct val="50000"/>
                  </a:spcAft>
                  <a:defRPr sz="1600">
                    <a:solidFill>
                      <a:schemeClr val="tx1"/>
                    </a:solidFill>
                    <a:latin typeface="Verdana" pitchFamily="34" charset="0"/>
                  </a:defRPr>
                </a:lvl1pPr>
                <a:lvl2pPr marL="742950" indent="-285750" eaLnBrk="0" hangingPunct="0">
                  <a:spcBef>
                    <a:spcPct val="40000"/>
                  </a:spcBef>
                  <a:spcAft>
                    <a:spcPct val="80000"/>
                  </a:spcAft>
                  <a:buFont typeface="TradeGothic Light" pitchFamily="2" charset="0"/>
                  <a:buChar char="•"/>
                  <a:defRPr sz="1600">
                    <a:solidFill>
                      <a:schemeClr val="tx1"/>
                    </a:solidFill>
                    <a:latin typeface="Verdana" pitchFamily="34" charset="0"/>
                  </a:defRPr>
                </a:lvl2pPr>
                <a:lvl3pPr marL="1143000" indent="-228600" eaLnBrk="0" hangingPunct="0">
                  <a:spcBef>
                    <a:spcPct val="20000"/>
                  </a:spcBef>
                  <a:spcAft>
                    <a:spcPct val="50000"/>
                  </a:spcAft>
                  <a:buFont typeface="TradeGothic Light" pitchFamily="2" charset="0"/>
                  <a:buChar char="•"/>
                  <a:defRPr sz="1600">
                    <a:solidFill>
                      <a:schemeClr val="tx1"/>
                    </a:solidFill>
                    <a:latin typeface="Verdana" pitchFamily="34" charset="0"/>
                  </a:defRPr>
                </a:lvl3pPr>
                <a:lvl4pPr marL="1600200" indent="-228600" eaLnBrk="0" hangingPunct="0">
                  <a:spcBef>
                    <a:spcPct val="20000"/>
                  </a:spcBef>
                  <a:buFont typeface="TradeGothic Light" pitchFamily="2" charset="0"/>
                  <a:buChar char="•"/>
                  <a:defRPr sz="1600">
                    <a:solidFill>
                      <a:schemeClr val="tx1"/>
                    </a:solidFill>
                    <a:latin typeface="Verdana" pitchFamily="34" charset="0"/>
                  </a:defRPr>
                </a:lvl4pPr>
                <a:lvl5pPr marL="2057400" indent="-228600" eaLnBrk="0" hangingPunct="0">
                  <a:spcBef>
                    <a:spcPct val="20000"/>
                  </a:spcBef>
                  <a:buFont typeface="TradeGothic Light" pitchFamily="2" charset="0"/>
                  <a:buChar char="•"/>
                  <a:defRPr sz="1600">
                    <a:solidFill>
                      <a:schemeClr val="tx1"/>
                    </a:solidFill>
                    <a:latin typeface="Verdana" pitchFamily="34" charset="0"/>
                  </a:defRPr>
                </a:lvl5pPr>
                <a:lvl6pPr marL="25146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6pPr>
                <a:lvl7pPr marL="29718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7pPr>
                <a:lvl8pPr marL="34290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8pPr>
                <a:lvl9pPr marL="38862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9pPr>
              </a:lstStyle>
              <a:p>
                <a:pPr algn="ctr" eaLnBrk="1" hangingPunct="1">
                  <a:spcBef>
                    <a:spcPct val="0"/>
                  </a:spcBef>
                  <a:spcAft>
                    <a:spcPct val="0"/>
                  </a:spcAft>
                </a:pPr>
                <a:r>
                  <a:rPr lang="en-US" altLang="en-US" sz="1200" b="1" dirty="0">
                    <a:latin typeface="Akkurat" panose="02000503030000020004" pitchFamily="2" charset="0"/>
                  </a:rPr>
                  <a:t>1993</a:t>
                </a:r>
              </a:p>
              <a:p>
                <a:pPr algn="ctr" eaLnBrk="1" hangingPunct="1">
                  <a:spcBef>
                    <a:spcPct val="0"/>
                  </a:spcBef>
                  <a:spcAft>
                    <a:spcPct val="0"/>
                  </a:spcAft>
                </a:pPr>
                <a:r>
                  <a:rPr lang="en-US" altLang="en-US" sz="1200" b="1" dirty="0">
                    <a:latin typeface="Akkurat" panose="02000503030000020004" pitchFamily="2" charset="0"/>
                  </a:rPr>
                  <a:t>STERRAD</a:t>
                </a:r>
                <a:r>
                  <a:rPr lang="en-US" altLang="en-US" sz="1200" b="1" baseline="30000" dirty="0">
                    <a:latin typeface="Akkurat" panose="02000503030000020004" pitchFamily="2" charset="0"/>
                  </a:rPr>
                  <a:t>® </a:t>
                </a:r>
                <a:r>
                  <a:rPr lang="en-US" altLang="en-US" sz="1200" b="1" dirty="0">
                    <a:latin typeface="Akkurat" panose="02000503030000020004" pitchFamily="2" charset="0"/>
                  </a:rPr>
                  <a:t>100 System</a:t>
                </a:r>
              </a:p>
            </p:txBody>
          </p:sp>
        </p:grpSp>
        <p:grpSp>
          <p:nvGrpSpPr>
            <p:cNvPr id="27" name="Group 16">
              <a:extLst>
                <a:ext uri="{FF2B5EF4-FFF2-40B4-BE49-F238E27FC236}">
                  <a16:creationId xmlns:a16="http://schemas.microsoft.com/office/drawing/2014/main" id="{31D8E7D7-2B46-A122-36B8-A49E07BE2598}"/>
                </a:ext>
              </a:extLst>
            </p:cNvPr>
            <p:cNvGrpSpPr/>
            <p:nvPr/>
          </p:nvGrpSpPr>
          <p:grpSpPr>
            <a:xfrm>
              <a:off x="1242143" y="1780626"/>
              <a:ext cx="1019554" cy="1467553"/>
              <a:chOff x="1524000" y="1231166"/>
              <a:chExt cx="1359405" cy="1956738"/>
            </a:xfrm>
          </p:grpSpPr>
          <p:pic>
            <p:nvPicPr>
              <p:cNvPr id="72" name="Picture 2067" descr="S50">
                <a:extLst>
                  <a:ext uri="{FF2B5EF4-FFF2-40B4-BE49-F238E27FC236}">
                    <a16:creationId xmlns:a16="http://schemas.microsoft.com/office/drawing/2014/main" id="{F90DB8CD-9E69-300D-0CD6-23AA854E7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265" y="1231166"/>
                <a:ext cx="650875" cy="81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 Box 2066">
                <a:extLst>
                  <a:ext uri="{FF2B5EF4-FFF2-40B4-BE49-F238E27FC236}">
                    <a16:creationId xmlns:a16="http://schemas.microsoft.com/office/drawing/2014/main" id="{AE8919A8-B6BE-CC0B-A6D4-1ACF5BF80C1B}"/>
                  </a:ext>
                </a:extLst>
              </p:cNvPr>
              <p:cNvSpPr txBox="1">
                <a:spLocks noChangeArrowheads="1"/>
              </p:cNvSpPr>
              <p:nvPr/>
            </p:nvSpPr>
            <p:spPr bwMode="auto">
              <a:xfrm>
                <a:off x="1524000" y="2492557"/>
                <a:ext cx="1359405" cy="69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40000"/>
                  </a:spcBef>
                  <a:spcAft>
                    <a:spcPct val="50000"/>
                  </a:spcAft>
                  <a:defRPr sz="1600">
                    <a:solidFill>
                      <a:schemeClr val="tx1"/>
                    </a:solidFill>
                    <a:latin typeface="Verdana" pitchFamily="34" charset="0"/>
                  </a:defRPr>
                </a:lvl1pPr>
                <a:lvl2pPr marL="742950" indent="-285750" eaLnBrk="0" hangingPunct="0">
                  <a:spcBef>
                    <a:spcPct val="40000"/>
                  </a:spcBef>
                  <a:spcAft>
                    <a:spcPct val="80000"/>
                  </a:spcAft>
                  <a:buFont typeface="TradeGothic Light" pitchFamily="2" charset="0"/>
                  <a:buChar char="•"/>
                  <a:defRPr sz="1600">
                    <a:solidFill>
                      <a:schemeClr val="tx1"/>
                    </a:solidFill>
                    <a:latin typeface="Verdana" pitchFamily="34" charset="0"/>
                  </a:defRPr>
                </a:lvl2pPr>
                <a:lvl3pPr marL="1143000" indent="-228600" eaLnBrk="0" hangingPunct="0">
                  <a:spcBef>
                    <a:spcPct val="20000"/>
                  </a:spcBef>
                  <a:spcAft>
                    <a:spcPct val="50000"/>
                  </a:spcAft>
                  <a:buFont typeface="TradeGothic Light" pitchFamily="2" charset="0"/>
                  <a:buChar char="•"/>
                  <a:defRPr sz="1600">
                    <a:solidFill>
                      <a:schemeClr val="tx1"/>
                    </a:solidFill>
                    <a:latin typeface="Verdana" pitchFamily="34" charset="0"/>
                  </a:defRPr>
                </a:lvl3pPr>
                <a:lvl4pPr marL="1600200" indent="-228600" eaLnBrk="0" hangingPunct="0">
                  <a:spcBef>
                    <a:spcPct val="20000"/>
                  </a:spcBef>
                  <a:buFont typeface="TradeGothic Light" pitchFamily="2" charset="0"/>
                  <a:buChar char="•"/>
                  <a:defRPr sz="1600">
                    <a:solidFill>
                      <a:schemeClr val="tx1"/>
                    </a:solidFill>
                    <a:latin typeface="Verdana" pitchFamily="34" charset="0"/>
                  </a:defRPr>
                </a:lvl4pPr>
                <a:lvl5pPr marL="2057400" indent="-228600" eaLnBrk="0" hangingPunct="0">
                  <a:spcBef>
                    <a:spcPct val="20000"/>
                  </a:spcBef>
                  <a:buFont typeface="TradeGothic Light" pitchFamily="2" charset="0"/>
                  <a:buChar char="•"/>
                  <a:defRPr sz="1600">
                    <a:solidFill>
                      <a:schemeClr val="tx1"/>
                    </a:solidFill>
                    <a:latin typeface="Verdana" pitchFamily="34" charset="0"/>
                  </a:defRPr>
                </a:lvl5pPr>
                <a:lvl6pPr marL="25146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6pPr>
                <a:lvl7pPr marL="29718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7pPr>
                <a:lvl8pPr marL="34290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8pPr>
                <a:lvl9pPr marL="38862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9pPr>
              </a:lstStyle>
              <a:p>
                <a:pPr algn="ctr" eaLnBrk="1" hangingPunct="1">
                  <a:spcBef>
                    <a:spcPct val="0"/>
                  </a:spcBef>
                  <a:spcAft>
                    <a:spcPct val="0"/>
                  </a:spcAft>
                </a:pPr>
                <a:r>
                  <a:rPr lang="en-US" altLang="en-US" sz="1200" b="1" dirty="0">
                    <a:latin typeface="Akkurat" panose="02000503030000020004" pitchFamily="2" charset="0"/>
                  </a:rPr>
                  <a:t>1999</a:t>
                </a:r>
              </a:p>
              <a:p>
                <a:pPr algn="ctr" eaLnBrk="1" hangingPunct="1">
                  <a:spcBef>
                    <a:spcPct val="0"/>
                  </a:spcBef>
                  <a:spcAft>
                    <a:spcPct val="0"/>
                  </a:spcAft>
                </a:pPr>
                <a:r>
                  <a:rPr lang="en-US" altLang="en-US" sz="1200" b="1" dirty="0">
                    <a:latin typeface="Akkurat" panose="02000503030000020004" pitchFamily="2" charset="0"/>
                  </a:rPr>
                  <a:t>STERRAD</a:t>
                </a:r>
                <a:r>
                  <a:rPr lang="en-US" altLang="en-US" sz="1200" b="1" baseline="30000" dirty="0">
                    <a:latin typeface="Akkurat" panose="02000503030000020004" pitchFamily="2" charset="0"/>
                  </a:rPr>
                  <a:t>®</a:t>
                </a:r>
                <a:r>
                  <a:rPr lang="en-US" altLang="en-US" sz="1200" b="1" dirty="0">
                    <a:latin typeface="Akkurat" panose="02000503030000020004" pitchFamily="2" charset="0"/>
                  </a:rPr>
                  <a:t> 50 System </a:t>
                </a:r>
              </a:p>
            </p:txBody>
          </p:sp>
        </p:grpSp>
        <p:grpSp>
          <p:nvGrpSpPr>
            <p:cNvPr id="28" name="Group 15">
              <a:extLst>
                <a:ext uri="{FF2B5EF4-FFF2-40B4-BE49-F238E27FC236}">
                  <a16:creationId xmlns:a16="http://schemas.microsoft.com/office/drawing/2014/main" id="{E578BF49-8211-0F2E-2E76-B328DCF6E30C}"/>
                </a:ext>
              </a:extLst>
            </p:cNvPr>
            <p:cNvGrpSpPr/>
            <p:nvPr/>
          </p:nvGrpSpPr>
          <p:grpSpPr>
            <a:xfrm>
              <a:off x="2434063" y="1733400"/>
              <a:ext cx="1046127" cy="1514776"/>
              <a:chOff x="3316043" y="1168199"/>
              <a:chExt cx="1394836" cy="2019702"/>
            </a:xfrm>
          </p:grpSpPr>
          <p:pic>
            <p:nvPicPr>
              <p:cNvPr id="70" name="Picture 2071" descr="200_open_door">
                <a:extLst>
                  <a:ext uri="{FF2B5EF4-FFF2-40B4-BE49-F238E27FC236}">
                    <a16:creationId xmlns:a16="http://schemas.microsoft.com/office/drawing/2014/main" id="{262E50FE-8B31-E94E-35C3-216A19971C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397" t="9982" r="17192" b="7542"/>
              <a:stretch>
                <a:fillRect/>
              </a:stretch>
            </p:blipFill>
            <p:spPr bwMode="auto">
              <a:xfrm>
                <a:off x="3663419" y="1168199"/>
                <a:ext cx="700087" cy="9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 Box 2070">
                <a:extLst>
                  <a:ext uri="{FF2B5EF4-FFF2-40B4-BE49-F238E27FC236}">
                    <a16:creationId xmlns:a16="http://schemas.microsoft.com/office/drawing/2014/main" id="{904FC23E-1D41-EC2B-EFC1-92C21DC27285}"/>
                  </a:ext>
                </a:extLst>
              </p:cNvPr>
              <p:cNvSpPr txBox="1">
                <a:spLocks noChangeArrowheads="1"/>
              </p:cNvSpPr>
              <p:nvPr/>
            </p:nvSpPr>
            <p:spPr bwMode="auto">
              <a:xfrm>
                <a:off x="3316043" y="2492556"/>
                <a:ext cx="1394836" cy="69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40000"/>
                  </a:spcBef>
                  <a:spcAft>
                    <a:spcPct val="50000"/>
                  </a:spcAft>
                  <a:defRPr sz="1600">
                    <a:solidFill>
                      <a:schemeClr val="tx1"/>
                    </a:solidFill>
                    <a:latin typeface="Verdana" pitchFamily="34" charset="0"/>
                  </a:defRPr>
                </a:lvl1pPr>
                <a:lvl2pPr marL="742950" indent="-285750" eaLnBrk="0" hangingPunct="0">
                  <a:spcBef>
                    <a:spcPct val="40000"/>
                  </a:spcBef>
                  <a:spcAft>
                    <a:spcPct val="80000"/>
                  </a:spcAft>
                  <a:buFont typeface="TradeGothic Light" pitchFamily="2" charset="0"/>
                  <a:buChar char="•"/>
                  <a:defRPr sz="1600">
                    <a:solidFill>
                      <a:schemeClr val="tx1"/>
                    </a:solidFill>
                    <a:latin typeface="Verdana" pitchFamily="34" charset="0"/>
                  </a:defRPr>
                </a:lvl2pPr>
                <a:lvl3pPr marL="1143000" indent="-228600" eaLnBrk="0" hangingPunct="0">
                  <a:spcBef>
                    <a:spcPct val="20000"/>
                  </a:spcBef>
                  <a:spcAft>
                    <a:spcPct val="50000"/>
                  </a:spcAft>
                  <a:buFont typeface="TradeGothic Light" pitchFamily="2" charset="0"/>
                  <a:buChar char="•"/>
                  <a:defRPr sz="1600">
                    <a:solidFill>
                      <a:schemeClr val="tx1"/>
                    </a:solidFill>
                    <a:latin typeface="Verdana" pitchFamily="34" charset="0"/>
                  </a:defRPr>
                </a:lvl3pPr>
                <a:lvl4pPr marL="1600200" indent="-228600" eaLnBrk="0" hangingPunct="0">
                  <a:spcBef>
                    <a:spcPct val="20000"/>
                  </a:spcBef>
                  <a:buFont typeface="TradeGothic Light" pitchFamily="2" charset="0"/>
                  <a:buChar char="•"/>
                  <a:defRPr sz="1600">
                    <a:solidFill>
                      <a:schemeClr val="tx1"/>
                    </a:solidFill>
                    <a:latin typeface="Verdana" pitchFamily="34" charset="0"/>
                  </a:defRPr>
                </a:lvl4pPr>
                <a:lvl5pPr marL="2057400" indent="-228600" eaLnBrk="0" hangingPunct="0">
                  <a:spcBef>
                    <a:spcPct val="20000"/>
                  </a:spcBef>
                  <a:buFont typeface="TradeGothic Light" pitchFamily="2" charset="0"/>
                  <a:buChar char="•"/>
                  <a:defRPr sz="1600">
                    <a:solidFill>
                      <a:schemeClr val="tx1"/>
                    </a:solidFill>
                    <a:latin typeface="Verdana" pitchFamily="34" charset="0"/>
                  </a:defRPr>
                </a:lvl5pPr>
                <a:lvl6pPr marL="25146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6pPr>
                <a:lvl7pPr marL="29718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7pPr>
                <a:lvl8pPr marL="34290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8pPr>
                <a:lvl9pPr marL="38862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9pPr>
              </a:lstStyle>
              <a:p>
                <a:pPr algn="ctr" eaLnBrk="1" hangingPunct="1">
                  <a:spcBef>
                    <a:spcPct val="0"/>
                  </a:spcBef>
                  <a:spcAft>
                    <a:spcPct val="0"/>
                  </a:spcAft>
                </a:pPr>
                <a:r>
                  <a:rPr lang="en-US" altLang="en-US" sz="1200" b="1" dirty="0">
                    <a:latin typeface="Akkurat" panose="02000503030000020004" pitchFamily="2" charset="0"/>
                  </a:rPr>
                  <a:t>2003</a:t>
                </a:r>
              </a:p>
              <a:p>
                <a:pPr algn="ctr" eaLnBrk="1" hangingPunct="1">
                  <a:spcBef>
                    <a:spcPct val="0"/>
                  </a:spcBef>
                  <a:spcAft>
                    <a:spcPct val="0"/>
                  </a:spcAft>
                </a:pPr>
                <a:r>
                  <a:rPr lang="en-US" altLang="en-US" sz="1200" b="1" dirty="0">
                    <a:latin typeface="Akkurat" panose="02000503030000020004" pitchFamily="2" charset="0"/>
                  </a:rPr>
                  <a:t>STERRAD</a:t>
                </a:r>
                <a:r>
                  <a:rPr lang="en-US" altLang="en-US" sz="1200" b="1" baseline="30000" dirty="0">
                    <a:latin typeface="Akkurat" panose="02000503030000020004" pitchFamily="2" charset="0"/>
                  </a:rPr>
                  <a:t>®</a:t>
                </a:r>
                <a:r>
                  <a:rPr lang="en-US" altLang="en-US" sz="1200" b="1" dirty="0">
                    <a:latin typeface="Akkurat" panose="02000503030000020004" pitchFamily="2" charset="0"/>
                  </a:rPr>
                  <a:t> 200 System</a:t>
                </a:r>
              </a:p>
            </p:txBody>
          </p:sp>
        </p:grpSp>
        <p:grpSp>
          <p:nvGrpSpPr>
            <p:cNvPr id="29" name="Group 14">
              <a:extLst>
                <a:ext uri="{FF2B5EF4-FFF2-40B4-BE49-F238E27FC236}">
                  <a16:creationId xmlns:a16="http://schemas.microsoft.com/office/drawing/2014/main" id="{F321F2FB-12B4-0275-CCE4-156562362325}"/>
                </a:ext>
              </a:extLst>
            </p:cNvPr>
            <p:cNvGrpSpPr/>
            <p:nvPr/>
          </p:nvGrpSpPr>
          <p:grpSpPr>
            <a:xfrm>
              <a:off x="3652556" y="1781542"/>
              <a:ext cx="1183428" cy="1466636"/>
              <a:chOff x="5143517" y="1232389"/>
              <a:chExt cx="1577904" cy="1955515"/>
            </a:xfrm>
          </p:grpSpPr>
          <p:pic>
            <p:nvPicPr>
              <p:cNvPr id="68" name="Picture 2075" descr="STERRADNX">
                <a:extLst>
                  <a:ext uri="{FF2B5EF4-FFF2-40B4-BE49-F238E27FC236}">
                    <a16:creationId xmlns:a16="http://schemas.microsoft.com/office/drawing/2014/main" id="{60C226B9-FE8A-E8DB-FCC0-DBC60BA451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667" t="7117" r="12500" b="3203"/>
              <a:stretch>
                <a:fillRect/>
              </a:stretch>
            </p:blipFill>
            <p:spPr bwMode="auto">
              <a:xfrm>
                <a:off x="5507813" y="1232389"/>
                <a:ext cx="849313" cy="80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 Box 2074">
                <a:extLst>
                  <a:ext uri="{FF2B5EF4-FFF2-40B4-BE49-F238E27FC236}">
                    <a16:creationId xmlns:a16="http://schemas.microsoft.com/office/drawing/2014/main" id="{8E3A569D-E123-FEC0-7AA2-CF3C60858CDF}"/>
                  </a:ext>
                </a:extLst>
              </p:cNvPr>
              <p:cNvSpPr txBox="1">
                <a:spLocks noChangeArrowheads="1"/>
              </p:cNvSpPr>
              <p:nvPr/>
            </p:nvSpPr>
            <p:spPr bwMode="auto">
              <a:xfrm>
                <a:off x="5143517" y="2492559"/>
                <a:ext cx="1577904" cy="69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40000"/>
                  </a:spcBef>
                  <a:spcAft>
                    <a:spcPct val="50000"/>
                  </a:spcAft>
                  <a:defRPr sz="1600">
                    <a:solidFill>
                      <a:schemeClr val="tx1"/>
                    </a:solidFill>
                    <a:latin typeface="Verdana" pitchFamily="34" charset="0"/>
                  </a:defRPr>
                </a:lvl1pPr>
                <a:lvl2pPr marL="742950" indent="-285750" eaLnBrk="0" hangingPunct="0">
                  <a:spcBef>
                    <a:spcPct val="40000"/>
                  </a:spcBef>
                  <a:spcAft>
                    <a:spcPct val="80000"/>
                  </a:spcAft>
                  <a:buFont typeface="TradeGothic Light" pitchFamily="2" charset="0"/>
                  <a:buChar char="•"/>
                  <a:defRPr sz="1600">
                    <a:solidFill>
                      <a:schemeClr val="tx1"/>
                    </a:solidFill>
                    <a:latin typeface="Verdana" pitchFamily="34" charset="0"/>
                  </a:defRPr>
                </a:lvl2pPr>
                <a:lvl3pPr marL="1143000" indent="-228600" eaLnBrk="0" hangingPunct="0">
                  <a:spcBef>
                    <a:spcPct val="20000"/>
                  </a:spcBef>
                  <a:spcAft>
                    <a:spcPct val="50000"/>
                  </a:spcAft>
                  <a:buFont typeface="TradeGothic Light" pitchFamily="2" charset="0"/>
                  <a:buChar char="•"/>
                  <a:defRPr sz="1600">
                    <a:solidFill>
                      <a:schemeClr val="tx1"/>
                    </a:solidFill>
                    <a:latin typeface="Verdana" pitchFamily="34" charset="0"/>
                  </a:defRPr>
                </a:lvl3pPr>
                <a:lvl4pPr marL="1600200" indent="-228600" eaLnBrk="0" hangingPunct="0">
                  <a:spcBef>
                    <a:spcPct val="20000"/>
                  </a:spcBef>
                  <a:buFont typeface="TradeGothic Light" pitchFamily="2" charset="0"/>
                  <a:buChar char="•"/>
                  <a:defRPr sz="1600">
                    <a:solidFill>
                      <a:schemeClr val="tx1"/>
                    </a:solidFill>
                    <a:latin typeface="Verdana" pitchFamily="34" charset="0"/>
                  </a:defRPr>
                </a:lvl4pPr>
                <a:lvl5pPr marL="2057400" indent="-228600" eaLnBrk="0" hangingPunct="0">
                  <a:spcBef>
                    <a:spcPct val="20000"/>
                  </a:spcBef>
                  <a:buFont typeface="TradeGothic Light" pitchFamily="2" charset="0"/>
                  <a:buChar char="•"/>
                  <a:defRPr sz="1600">
                    <a:solidFill>
                      <a:schemeClr val="tx1"/>
                    </a:solidFill>
                    <a:latin typeface="Verdana" pitchFamily="34" charset="0"/>
                  </a:defRPr>
                </a:lvl5pPr>
                <a:lvl6pPr marL="25146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6pPr>
                <a:lvl7pPr marL="29718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7pPr>
                <a:lvl8pPr marL="34290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8pPr>
                <a:lvl9pPr marL="38862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9pPr>
              </a:lstStyle>
              <a:p>
                <a:pPr algn="ctr" eaLnBrk="1" hangingPunct="1">
                  <a:spcBef>
                    <a:spcPct val="0"/>
                  </a:spcBef>
                  <a:spcAft>
                    <a:spcPct val="0"/>
                  </a:spcAft>
                </a:pPr>
                <a:r>
                  <a:rPr lang="en-US" altLang="en-US" sz="1200" b="1" dirty="0">
                    <a:latin typeface="Akkurat" panose="02000503030000020004" pitchFamily="2" charset="0"/>
                  </a:rPr>
                  <a:t>2005</a:t>
                </a:r>
              </a:p>
              <a:p>
                <a:pPr algn="ctr" eaLnBrk="1" hangingPunct="1">
                  <a:spcBef>
                    <a:spcPct val="0"/>
                  </a:spcBef>
                  <a:spcAft>
                    <a:spcPct val="0"/>
                  </a:spcAft>
                </a:pPr>
                <a:r>
                  <a:rPr lang="en-US" altLang="en-US" sz="1200" b="1" dirty="0">
                    <a:latin typeface="Akkurat" panose="02000503030000020004" pitchFamily="2" charset="0"/>
                  </a:rPr>
                  <a:t>STERRAD NX</a:t>
                </a:r>
                <a:r>
                  <a:rPr lang="en-US" altLang="en-US" sz="1200" b="1" baseline="24000" dirty="0">
                    <a:latin typeface="Akkurat" panose="02000503030000020004" pitchFamily="2" charset="0"/>
                  </a:rPr>
                  <a:t>®</a:t>
                </a:r>
                <a:r>
                  <a:rPr lang="en-US" altLang="en-US" sz="1200" b="1" dirty="0">
                    <a:latin typeface="Akkurat" panose="02000503030000020004" pitchFamily="2" charset="0"/>
                  </a:rPr>
                  <a:t> System</a:t>
                </a:r>
              </a:p>
            </p:txBody>
          </p:sp>
        </p:grpSp>
        <p:grpSp>
          <p:nvGrpSpPr>
            <p:cNvPr id="31" name="Group 13">
              <a:extLst>
                <a:ext uri="{FF2B5EF4-FFF2-40B4-BE49-F238E27FC236}">
                  <a16:creationId xmlns:a16="http://schemas.microsoft.com/office/drawing/2014/main" id="{2362A2DE-D775-F75B-2789-7D96354B0648}"/>
                </a:ext>
              </a:extLst>
            </p:cNvPr>
            <p:cNvGrpSpPr/>
            <p:nvPr/>
          </p:nvGrpSpPr>
          <p:grpSpPr>
            <a:xfrm>
              <a:off x="5008351" y="1732484"/>
              <a:ext cx="1300080" cy="1515694"/>
              <a:chOff x="7154059" y="1166977"/>
              <a:chExt cx="1733440" cy="2020926"/>
            </a:xfrm>
          </p:grpSpPr>
          <p:pic>
            <p:nvPicPr>
              <p:cNvPr id="66" name="Picture 2083" descr="STERRAD 100NX_transparent">
                <a:extLst>
                  <a:ext uri="{FF2B5EF4-FFF2-40B4-BE49-F238E27FC236}">
                    <a16:creationId xmlns:a16="http://schemas.microsoft.com/office/drawing/2014/main" id="{BE6CB8DC-40DC-2B0F-7488-5894D050DF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0735" y="1166977"/>
                <a:ext cx="700087" cy="93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2078">
                <a:extLst>
                  <a:ext uri="{FF2B5EF4-FFF2-40B4-BE49-F238E27FC236}">
                    <a16:creationId xmlns:a16="http://schemas.microsoft.com/office/drawing/2014/main" id="{9704DB8A-9B62-89FB-8105-4E4D709FA537}"/>
                  </a:ext>
                </a:extLst>
              </p:cNvPr>
              <p:cNvSpPr txBox="1">
                <a:spLocks noChangeArrowheads="1"/>
              </p:cNvSpPr>
              <p:nvPr/>
            </p:nvSpPr>
            <p:spPr bwMode="auto">
              <a:xfrm>
                <a:off x="7154059" y="2492557"/>
                <a:ext cx="1733440" cy="69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40000"/>
                  </a:spcBef>
                  <a:spcAft>
                    <a:spcPct val="50000"/>
                  </a:spcAft>
                  <a:defRPr sz="1600">
                    <a:solidFill>
                      <a:schemeClr val="tx1"/>
                    </a:solidFill>
                    <a:latin typeface="Verdana" pitchFamily="34" charset="0"/>
                  </a:defRPr>
                </a:lvl1pPr>
                <a:lvl2pPr marL="742950" indent="-285750" eaLnBrk="0" hangingPunct="0">
                  <a:spcBef>
                    <a:spcPct val="40000"/>
                  </a:spcBef>
                  <a:spcAft>
                    <a:spcPct val="80000"/>
                  </a:spcAft>
                  <a:buFont typeface="TradeGothic Light" pitchFamily="2" charset="0"/>
                  <a:buChar char="•"/>
                  <a:defRPr sz="1600">
                    <a:solidFill>
                      <a:schemeClr val="tx1"/>
                    </a:solidFill>
                    <a:latin typeface="Verdana" pitchFamily="34" charset="0"/>
                  </a:defRPr>
                </a:lvl2pPr>
                <a:lvl3pPr marL="1143000" indent="-228600" eaLnBrk="0" hangingPunct="0">
                  <a:spcBef>
                    <a:spcPct val="20000"/>
                  </a:spcBef>
                  <a:spcAft>
                    <a:spcPct val="50000"/>
                  </a:spcAft>
                  <a:buFont typeface="TradeGothic Light" pitchFamily="2" charset="0"/>
                  <a:buChar char="•"/>
                  <a:defRPr sz="1600">
                    <a:solidFill>
                      <a:schemeClr val="tx1"/>
                    </a:solidFill>
                    <a:latin typeface="Verdana" pitchFamily="34" charset="0"/>
                  </a:defRPr>
                </a:lvl3pPr>
                <a:lvl4pPr marL="1600200" indent="-228600" eaLnBrk="0" hangingPunct="0">
                  <a:spcBef>
                    <a:spcPct val="20000"/>
                  </a:spcBef>
                  <a:buFont typeface="TradeGothic Light" pitchFamily="2" charset="0"/>
                  <a:buChar char="•"/>
                  <a:defRPr sz="1600">
                    <a:solidFill>
                      <a:schemeClr val="tx1"/>
                    </a:solidFill>
                    <a:latin typeface="Verdana" pitchFamily="34" charset="0"/>
                  </a:defRPr>
                </a:lvl4pPr>
                <a:lvl5pPr marL="2057400" indent="-228600" eaLnBrk="0" hangingPunct="0">
                  <a:spcBef>
                    <a:spcPct val="20000"/>
                  </a:spcBef>
                  <a:buFont typeface="TradeGothic Light" pitchFamily="2" charset="0"/>
                  <a:buChar char="•"/>
                  <a:defRPr sz="1600">
                    <a:solidFill>
                      <a:schemeClr val="tx1"/>
                    </a:solidFill>
                    <a:latin typeface="Verdana" pitchFamily="34" charset="0"/>
                  </a:defRPr>
                </a:lvl5pPr>
                <a:lvl6pPr marL="25146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6pPr>
                <a:lvl7pPr marL="29718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7pPr>
                <a:lvl8pPr marL="34290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8pPr>
                <a:lvl9pPr marL="38862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9pPr>
              </a:lstStyle>
              <a:p>
                <a:pPr algn="ctr" eaLnBrk="1" hangingPunct="1">
                  <a:spcBef>
                    <a:spcPct val="0"/>
                  </a:spcBef>
                  <a:spcAft>
                    <a:spcPct val="0"/>
                  </a:spcAft>
                </a:pPr>
                <a:r>
                  <a:rPr lang="en-US" altLang="en-US" sz="1200" b="1" dirty="0">
                    <a:latin typeface="Akkurat" panose="02000503030000020004" pitchFamily="2" charset="0"/>
                  </a:rPr>
                  <a:t>2007</a:t>
                </a:r>
              </a:p>
              <a:p>
                <a:pPr algn="ctr" eaLnBrk="1" hangingPunct="1">
                  <a:spcBef>
                    <a:spcPct val="0"/>
                  </a:spcBef>
                  <a:spcAft>
                    <a:spcPct val="0"/>
                  </a:spcAft>
                </a:pPr>
                <a:r>
                  <a:rPr lang="en-US" altLang="en-US" sz="1200" b="1" dirty="0">
                    <a:latin typeface="Akkurat" panose="02000503030000020004" pitchFamily="2" charset="0"/>
                  </a:rPr>
                  <a:t>STERRAD</a:t>
                </a:r>
                <a:r>
                  <a:rPr lang="en-US" altLang="en-US" sz="1200" b="1" baseline="30000" dirty="0">
                    <a:latin typeface="Akkurat" panose="02000503030000020004" pitchFamily="2" charset="0"/>
                  </a:rPr>
                  <a:t>®</a:t>
                </a:r>
                <a:r>
                  <a:rPr lang="en-US" altLang="en-US" sz="1200" b="1" dirty="0">
                    <a:latin typeface="Akkurat" panose="02000503030000020004" pitchFamily="2" charset="0"/>
                  </a:rPr>
                  <a:t> 100NX System</a:t>
                </a:r>
              </a:p>
            </p:txBody>
          </p:sp>
        </p:grpSp>
        <p:grpSp>
          <p:nvGrpSpPr>
            <p:cNvPr id="32" name="Group 23">
              <a:extLst>
                <a:ext uri="{FF2B5EF4-FFF2-40B4-BE49-F238E27FC236}">
                  <a16:creationId xmlns:a16="http://schemas.microsoft.com/office/drawing/2014/main" id="{8DFB6B82-CED8-43A2-6514-47A93F5773B3}"/>
                </a:ext>
              </a:extLst>
            </p:cNvPr>
            <p:cNvGrpSpPr/>
            <p:nvPr/>
          </p:nvGrpSpPr>
          <p:grpSpPr>
            <a:xfrm>
              <a:off x="6208411" y="1739212"/>
              <a:ext cx="1754864" cy="1508967"/>
              <a:chOff x="8277881" y="1175949"/>
              <a:chExt cx="2339818" cy="2011956"/>
            </a:xfrm>
          </p:grpSpPr>
          <p:sp>
            <p:nvSpPr>
              <p:cNvPr id="64" name="Text Box 2078">
                <a:extLst>
                  <a:ext uri="{FF2B5EF4-FFF2-40B4-BE49-F238E27FC236}">
                    <a16:creationId xmlns:a16="http://schemas.microsoft.com/office/drawing/2014/main" id="{32336311-FDC1-A831-9B48-F64FCD6C2026}"/>
                  </a:ext>
                </a:extLst>
              </p:cNvPr>
              <p:cNvSpPr txBox="1">
                <a:spLocks noChangeArrowheads="1"/>
              </p:cNvSpPr>
              <p:nvPr/>
            </p:nvSpPr>
            <p:spPr bwMode="auto">
              <a:xfrm>
                <a:off x="8277881" y="2492559"/>
                <a:ext cx="2339818" cy="69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40000"/>
                  </a:spcBef>
                  <a:spcAft>
                    <a:spcPct val="50000"/>
                  </a:spcAft>
                  <a:defRPr sz="1600">
                    <a:solidFill>
                      <a:schemeClr val="tx1"/>
                    </a:solidFill>
                    <a:latin typeface="Verdana" pitchFamily="34" charset="0"/>
                  </a:defRPr>
                </a:lvl1pPr>
                <a:lvl2pPr marL="742950" indent="-285750" eaLnBrk="0" hangingPunct="0">
                  <a:spcBef>
                    <a:spcPct val="40000"/>
                  </a:spcBef>
                  <a:spcAft>
                    <a:spcPct val="80000"/>
                  </a:spcAft>
                  <a:buFont typeface="TradeGothic Light" pitchFamily="2" charset="0"/>
                  <a:buChar char="•"/>
                  <a:defRPr sz="1600">
                    <a:solidFill>
                      <a:schemeClr val="tx1"/>
                    </a:solidFill>
                    <a:latin typeface="Verdana" pitchFamily="34" charset="0"/>
                  </a:defRPr>
                </a:lvl2pPr>
                <a:lvl3pPr marL="1143000" indent="-228600" eaLnBrk="0" hangingPunct="0">
                  <a:spcBef>
                    <a:spcPct val="20000"/>
                  </a:spcBef>
                  <a:spcAft>
                    <a:spcPct val="50000"/>
                  </a:spcAft>
                  <a:buFont typeface="TradeGothic Light" pitchFamily="2" charset="0"/>
                  <a:buChar char="•"/>
                  <a:defRPr sz="1600">
                    <a:solidFill>
                      <a:schemeClr val="tx1"/>
                    </a:solidFill>
                    <a:latin typeface="Verdana" pitchFamily="34" charset="0"/>
                  </a:defRPr>
                </a:lvl3pPr>
                <a:lvl4pPr marL="1600200" indent="-228600" eaLnBrk="0" hangingPunct="0">
                  <a:spcBef>
                    <a:spcPct val="20000"/>
                  </a:spcBef>
                  <a:buFont typeface="TradeGothic Light" pitchFamily="2" charset="0"/>
                  <a:buChar char="•"/>
                  <a:defRPr sz="1600">
                    <a:solidFill>
                      <a:schemeClr val="tx1"/>
                    </a:solidFill>
                    <a:latin typeface="Verdana" pitchFamily="34" charset="0"/>
                  </a:defRPr>
                </a:lvl4pPr>
                <a:lvl5pPr marL="2057400" indent="-228600" eaLnBrk="0" hangingPunct="0">
                  <a:spcBef>
                    <a:spcPct val="20000"/>
                  </a:spcBef>
                  <a:buFont typeface="TradeGothic Light" pitchFamily="2" charset="0"/>
                  <a:buChar char="•"/>
                  <a:defRPr sz="1600">
                    <a:solidFill>
                      <a:schemeClr val="tx1"/>
                    </a:solidFill>
                    <a:latin typeface="Verdana" pitchFamily="34" charset="0"/>
                  </a:defRPr>
                </a:lvl5pPr>
                <a:lvl6pPr marL="25146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6pPr>
                <a:lvl7pPr marL="29718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7pPr>
                <a:lvl8pPr marL="34290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8pPr>
                <a:lvl9pPr marL="38862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9pPr>
              </a:lstStyle>
              <a:p>
                <a:pPr algn="ctr" eaLnBrk="1" hangingPunct="1">
                  <a:spcBef>
                    <a:spcPct val="0"/>
                  </a:spcBef>
                  <a:spcAft>
                    <a:spcPct val="0"/>
                  </a:spcAft>
                </a:pPr>
                <a:r>
                  <a:rPr lang="en-US" altLang="en-US" sz="1200" b="1" dirty="0">
                    <a:latin typeface="Akkurat" panose="02000503030000020004" pitchFamily="2" charset="0"/>
                  </a:rPr>
                  <a:t>2016</a:t>
                </a:r>
              </a:p>
              <a:p>
                <a:pPr algn="ctr" eaLnBrk="1" hangingPunct="1">
                  <a:spcBef>
                    <a:spcPct val="0"/>
                  </a:spcBef>
                  <a:spcAft>
                    <a:spcPct val="0"/>
                  </a:spcAft>
                </a:pPr>
                <a:r>
                  <a:rPr lang="en-US" altLang="en-US" sz="1200" b="1" dirty="0">
                    <a:latin typeface="Akkurat" panose="02000503030000020004" pitchFamily="2" charset="0"/>
                  </a:rPr>
                  <a:t>STERRAD</a:t>
                </a:r>
                <a:r>
                  <a:rPr lang="en-US" altLang="en-US" sz="1200" b="1" baseline="30000" dirty="0">
                    <a:latin typeface="Akkurat" panose="02000503030000020004" pitchFamily="2" charset="0"/>
                  </a:rPr>
                  <a:t>®</a:t>
                </a:r>
                <a:r>
                  <a:rPr lang="en-US" altLang="en-US" sz="1200" b="1" dirty="0">
                    <a:latin typeface="Akkurat" panose="02000503030000020004" pitchFamily="2" charset="0"/>
                  </a:rPr>
                  <a:t> 100NX with ALLClear™ Technology</a:t>
                </a:r>
              </a:p>
            </p:txBody>
          </p:sp>
          <p:pic>
            <p:nvPicPr>
              <p:cNvPr id="65" name="Picture 19">
                <a:extLst>
                  <a:ext uri="{FF2B5EF4-FFF2-40B4-BE49-F238E27FC236}">
                    <a16:creationId xmlns:a16="http://schemas.microsoft.com/office/drawing/2014/main" id="{D474CB2F-3B00-160E-2F19-95F5FEF686F4}"/>
                  </a:ext>
                </a:extLst>
              </p:cNvPr>
              <p:cNvPicPr>
                <a:picLocks noChangeAspect="1"/>
              </p:cNvPicPr>
              <p:nvPr/>
            </p:nvPicPr>
            <p:blipFill>
              <a:blip r:embed="rId8"/>
              <a:stretch>
                <a:fillRect/>
              </a:stretch>
            </p:blipFill>
            <p:spPr>
              <a:xfrm>
                <a:off x="9140361" y="1175949"/>
                <a:ext cx="623861" cy="1005839"/>
              </a:xfrm>
              <a:prstGeom prst="rect">
                <a:avLst/>
              </a:prstGeom>
            </p:spPr>
          </p:pic>
        </p:grpSp>
        <p:grpSp>
          <p:nvGrpSpPr>
            <p:cNvPr id="33" name="Group 22">
              <a:extLst>
                <a:ext uri="{FF2B5EF4-FFF2-40B4-BE49-F238E27FC236}">
                  <a16:creationId xmlns:a16="http://schemas.microsoft.com/office/drawing/2014/main" id="{E413C0A0-8EA0-9D73-9764-E2EAA94B257B}"/>
                </a:ext>
              </a:extLst>
            </p:cNvPr>
            <p:cNvGrpSpPr/>
            <p:nvPr/>
          </p:nvGrpSpPr>
          <p:grpSpPr>
            <a:xfrm>
              <a:off x="7670473" y="1739212"/>
              <a:ext cx="1615913" cy="1508967"/>
              <a:chOff x="10227295" y="1175949"/>
              <a:chExt cx="2154550" cy="2011956"/>
            </a:xfrm>
          </p:grpSpPr>
          <p:sp>
            <p:nvSpPr>
              <p:cNvPr id="35" name="Text Box 2078">
                <a:extLst>
                  <a:ext uri="{FF2B5EF4-FFF2-40B4-BE49-F238E27FC236}">
                    <a16:creationId xmlns:a16="http://schemas.microsoft.com/office/drawing/2014/main" id="{56C7ECC9-E71A-942E-123D-99B5C5654178}"/>
                  </a:ext>
                </a:extLst>
              </p:cNvPr>
              <p:cNvSpPr txBox="1">
                <a:spLocks noChangeArrowheads="1"/>
              </p:cNvSpPr>
              <p:nvPr/>
            </p:nvSpPr>
            <p:spPr bwMode="auto">
              <a:xfrm>
                <a:off x="10227295" y="2492559"/>
                <a:ext cx="2154550" cy="69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40000"/>
                  </a:spcBef>
                  <a:spcAft>
                    <a:spcPct val="50000"/>
                  </a:spcAft>
                  <a:defRPr sz="1600">
                    <a:solidFill>
                      <a:schemeClr val="tx1"/>
                    </a:solidFill>
                    <a:latin typeface="Verdana" pitchFamily="34" charset="0"/>
                  </a:defRPr>
                </a:lvl1pPr>
                <a:lvl2pPr marL="742950" indent="-285750" eaLnBrk="0" hangingPunct="0">
                  <a:spcBef>
                    <a:spcPct val="40000"/>
                  </a:spcBef>
                  <a:spcAft>
                    <a:spcPct val="80000"/>
                  </a:spcAft>
                  <a:buFont typeface="TradeGothic Light" pitchFamily="2" charset="0"/>
                  <a:buChar char="•"/>
                  <a:defRPr sz="1600">
                    <a:solidFill>
                      <a:schemeClr val="tx1"/>
                    </a:solidFill>
                    <a:latin typeface="Verdana" pitchFamily="34" charset="0"/>
                  </a:defRPr>
                </a:lvl2pPr>
                <a:lvl3pPr marL="1143000" indent="-228600" eaLnBrk="0" hangingPunct="0">
                  <a:spcBef>
                    <a:spcPct val="20000"/>
                  </a:spcBef>
                  <a:spcAft>
                    <a:spcPct val="50000"/>
                  </a:spcAft>
                  <a:buFont typeface="TradeGothic Light" pitchFamily="2" charset="0"/>
                  <a:buChar char="•"/>
                  <a:defRPr sz="1600">
                    <a:solidFill>
                      <a:schemeClr val="tx1"/>
                    </a:solidFill>
                    <a:latin typeface="Verdana" pitchFamily="34" charset="0"/>
                  </a:defRPr>
                </a:lvl3pPr>
                <a:lvl4pPr marL="1600200" indent="-228600" eaLnBrk="0" hangingPunct="0">
                  <a:spcBef>
                    <a:spcPct val="20000"/>
                  </a:spcBef>
                  <a:buFont typeface="TradeGothic Light" pitchFamily="2" charset="0"/>
                  <a:buChar char="•"/>
                  <a:defRPr sz="1600">
                    <a:solidFill>
                      <a:schemeClr val="tx1"/>
                    </a:solidFill>
                    <a:latin typeface="Verdana" pitchFamily="34" charset="0"/>
                  </a:defRPr>
                </a:lvl4pPr>
                <a:lvl5pPr marL="2057400" indent="-228600" eaLnBrk="0" hangingPunct="0">
                  <a:spcBef>
                    <a:spcPct val="20000"/>
                  </a:spcBef>
                  <a:buFont typeface="TradeGothic Light" pitchFamily="2" charset="0"/>
                  <a:buChar char="•"/>
                  <a:defRPr sz="1600">
                    <a:solidFill>
                      <a:schemeClr val="tx1"/>
                    </a:solidFill>
                    <a:latin typeface="Verdana" pitchFamily="34" charset="0"/>
                  </a:defRPr>
                </a:lvl5pPr>
                <a:lvl6pPr marL="25146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6pPr>
                <a:lvl7pPr marL="29718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7pPr>
                <a:lvl8pPr marL="34290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8pPr>
                <a:lvl9pPr marL="3886200" indent="-228600" eaLnBrk="0" fontAlgn="base" hangingPunct="0">
                  <a:spcBef>
                    <a:spcPct val="20000"/>
                  </a:spcBef>
                  <a:spcAft>
                    <a:spcPct val="0"/>
                  </a:spcAft>
                  <a:buFont typeface="TradeGothic Light" pitchFamily="2" charset="0"/>
                  <a:buChar char="•"/>
                  <a:defRPr sz="1600">
                    <a:solidFill>
                      <a:schemeClr val="tx1"/>
                    </a:solidFill>
                    <a:latin typeface="Verdana" pitchFamily="34" charset="0"/>
                  </a:defRPr>
                </a:lvl9pPr>
              </a:lstStyle>
              <a:p>
                <a:pPr algn="ctr" eaLnBrk="1" hangingPunct="1">
                  <a:spcBef>
                    <a:spcPct val="0"/>
                  </a:spcBef>
                  <a:spcAft>
                    <a:spcPct val="0"/>
                  </a:spcAft>
                </a:pPr>
                <a:r>
                  <a:rPr lang="en-US" altLang="en-US" sz="1200" b="1" dirty="0">
                    <a:latin typeface="Akkurat" panose="02000503030000020004" pitchFamily="2" charset="0"/>
                  </a:rPr>
                  <a:t>2017</a:t>
                </a:r>
              </a:p>
              <a:p>
                <a:pPr algn="ctr" eaLnBrk="1" hangingPunct="1">
                  <a:spcBef>
                    <a:spcPct val="0"/>
                  </a:spcBef>
                  <a:spcAft>
                    <a:spcPct val="0"/>
                  </a:spcAft>
                </a:pPr>
                <a:r>
                  <a:rPr lang="en-US" altLang="en-US" sz="1200" b="1" dirty="0">
                    <a:latin typeface="Akkurat" panose="02000503030000020004" pitchFamily="2" charset="0"/>
                  </a:rPr>
                  <a:t>STERRAD NX</a:t>
                </a:r>
                <a:r>
                  <a:rPr lang="en-US" altLang="en-US" sz="1200" b="1" baseline="30000" dirty="0">
                    <a:latin typeface="Akkurat" panose="02000503030000020004" pitchFamily="2" charset="0"/>
                  </a:rPr>
                  <a:t>® </a:t>
                </a:r>
                <a:r>
                  <a:rPr lang="en-US" altLang="en-US" sz="1200" b="1" dirty="0">
                    <a:latin typeface="Akkurat" panose="02000503030000020004" pitchFamily="2" charset="0"/>
                  </a:rPr>
                  <a:t>with ALLClear™ Technology</a:t>
                </a:r>
              </a:p>
            </p:txBody>
          </p:sp>
          <p:pic>
            <p:nvPicPr>
              <p:cNvPr id="63" name="Picture 21">
                <a:extLst>
                  <a:ext uri="{FF2B5EF4-FFF2-40B4-BE49-F238E27FC236}">
                    <a16:creationId xmlns:a16="http://schemas.microsoft.com/office/drawing/2014/main" id="{3B59AC0F-ADB9-69AA-5013-AF856C198FBC}"/>
                  </a:ext>
                </a:extLst>
              </p:cNvPr>
              <p:cNvPicPr>
                <a:picLocks noChangeAspect="1"/>
              </p:cNvPicPr>
              <p:nvPr/>
            </p:nvPicPr>
            <p:blipFill>
              <a:blip r:embed="rId9"/>
              <a:stretch>
                <a:fillRect/>
              </a:stretch>
            </p:blipFill>
            <p:spPr>
              <a:xfrm>
                <a:off x="10992640" y="1175949"/>
                <a:ext cx="623862" cy="1005839"/>
              </a:xfrm>
              <a:prstGeom prst="rect">
                <a:avLst/>
              </a:prstGeom>
            </p:spPr>
          </p:pic>
        </p:grpSp>
      </p:grpSp>
      <p:pic>
        <p:nvPicPr>
          <p:cNvPr id="83" name="Imagem 78">
            <a:extLst>
              <a:ext uri="{FF2B5EF4-FFF2-40B4-BE49-F238E27FC236}">
                <a16:creationId xmlns:a16="http://schemas.microsoft.com/office/drawing/2014/main" id="{0F0C1DBB-8B31-4837-F45A-048ABC3129D6}"/>
              </a:ext>
            </a:extLst>
          </p:cNvPr>
          <p:cNvPicPr>
            <a:picLocks noChangeAspect="1"/>
          </p:cNvPicPr>
          <p:nvPr/>
        </p:nvPicPr>
        <p:blipFill>
          <a:blip r:embed="rId10"/>
          <a:stretch>
            <a:fillRect/>
          </a:stretch>
        </p:blipFill>
        <p:spPr>
          <a:xfrm flipV="1">
            <a:off x="609600" y="1097281"/>
            <a:ext cx="3687999" cy="45719"/>
          </a:xfrm>
          <a:prstGeom prst="rect">
            <a:avLst/>
          </a:prstGeom>
        </p:spPr>
      </p:pic>
      <p:sp>
        <p:nvSpPr>
          <p:cNvPr id="82" name="Retângulo 77">
            <a:extLst>
              <a:ext uri="{FF2B5EF4-FFF2-40B4-BE49-F238E27FC236}">
                <a16:creationId xmlns:a16="http://schemas.microsoft.com/office/drawing/2014/main" id="{6584B1A3-CB2F-C8D4-6FB3-06A0C557FA25}"/>
              </a:ext>
            </a:extLst>
          </p:cNvPr>
          <p:cNvSpPr/>
          <p:nvPr/>
        </p:nvSpPr>
        <p:spPr>
          <a:xfrm>
            <a:off x="423671" y="1684023"/>
            <a:ext cx="11463528" cy="4063023"/>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378781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865EFB05-EC28-F445-A8FE-1CA7F1FC27CC}"/>
              </a:ext>
            </a:extLst>
          </p:cNvPr>
          <p:cNvPicPr>
            <a:picLocks noChangeAspect="1"/>
          </p:cNvPicPr>
          <p:nvPr/>
        </p:nvPicPr>
        <p:blipFill rotWithShape="1">
          <a:blip r:embed="rId3">
            <a:duotone>
              <a:schemeClr val="accent5">
                <a:shade val="45000"/>
                <a:satMod val="135000"/>
              </a:schemeClr>
              <a:prstClr val="white"/>
            </a:duotone>
          </a:blip>
          <a:srcRect t="12935" b="5971"/>
          <a:stretch/>
        </p:blipFill>
        <p:spPr>
          <a:xfrm>
            <a:off x="3958" y="14406"/>
            <a:ext cx="12192000" cy="6377493"/>
          </a:xfrm>
          <a:prstGeom prst="rect">
            <a:avLst/>
          </a:prstGeom>
        </p:spPr>
      </p:pic>
      <p:sp>
        <p:nvSpPr>
          <p:cNvPr id="8" name="Retângulo 7">
            <a:extLst>
              <a:ext uri="{FF2B5EF4-FFF2-40B4-BE49-F238E27FC236}">
                <a16:creationId xmlns:a16="http://schemas.microsoft.com/office/drawing/2014/main" id="{9A6F67C7-307F-DF43-BE79-1CFD1F270AF2}"/>
              </a:ext>
            </a:extLst>
          </p:cNvPr>
          <p:cNvSpPr/>
          <p:nvPr/>
        </p:nvSpPr>
        <p:spPr>
          <a:xfrm>
            <a:off x="-15243" y="14407"/>
            <a:ext cx="12198097" cy="1077218"/>
          </a:xfrm>
          <a:prstGeom prst="rect">
            <a:avLst/>
          </a:prstGeom>
          <a:solidFill>
            <a:srgbClr val="312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tângulo 10">
            <a:extLst>
              <a:ext uri="{FF2B5EF4-FFF2-40B4-BE49-F238E27FC236}">
                <a16:creationId xmlns:a16="http://schemas.microsoft.com/office/drawing/2014/main" id="{4C014B56-8B6B-F949-BBC4-EF83E43166A6}"/>
              </a:ext>
            </a:extLst>
          </p:cNvPr>
          <p:cNvSpPr/>
          <p:nvPr/>
        </p:nvSpPr>
        <p:spPr>
          <a:xfrm>
            <a:off x="1134031" y="2792849"/>
            <a:ext cx="9917839" cy="1754326"/>
          </a:xfrm>
          <a:prstGeom prst="rect">
            <a:avLst/>
          </a:prstGeom>
        </p:spPr>
        <p:txBody>
          <a:bodyPr wrap="square">
            <a:spAutoFit/>
          </a:bodyPr>
          <a:lstStyle/>
          <a:p>
            <a:pPr algn="ctr"/>
            <a:r>
              <a:rPr lang="fr-FR" altLang="en-US" sz="3600" dirty="0" err="1">
                <a:solidFill>
                  <a:schemeClr val="bg1"/>
                </a:solidFill>
                <a:latin typeface="INDEPENDENT Text Medium" pitchFamily="2" charset="0"/>
              </a:rPr>
              <a:t>Unikátní</a:t>
            </a:r>
            <a:r>
              <a:rPr lang="fr-FR" altLang="en-US" sz="3600" dirty="0">
                <a:solidFill>
                  <a:schemeClr val="bg1"/>
                </a:solidFill>
                <a:latin typeface="INDEPENDENT Text Medium" pitchFamily="2" charset="0"/>
              </a:rPr>
              <a:t> </a:t>
            </a:r>
            <a:r>
              <a:rPr lang="fr-FR" altLang="en-US" sz="3600" dirty="0" err="1">
                <a:solidFill>
                  <a:schemeClr val="bg1"/>
                </a:solidFill>
                <a:latin typeface="INDEPENDENT Text Medium" pitchFamily="2" charset="0"/>
              </a:rPr>
              <a:t>plazmová</a:t>
            </a:r>
            <a:r>
              <a:rPr lang="fr-FR" altLang="en-US" sz="3600" dirty="0">
                <a:solidFill>
                  <a:schemeClr val="bg1"/>
                </a:solidFill>
                <a:latin typeface="INDEPENDENT Text Medium" pitchFamily="2" charset="0"/>
              </a:rPr>
              <a:t> </a:t>
            </a:r>
            <a:r>
              <a:rPr lang="fr-FR" altLang="en-US" sz="3600" dirty="0" err="1">
                <a:solidFill>
                  <a:schemeClr val="bg1"/>
                </a:solidFill>
                <a:latin typeface="INDEPENDENT Text Medium" pitchFamily="2" charset="0"/>
              </a:rPr>
              <a:t>fáze</a:t>
            </a:r>
            <a:r>
              <a:rPr lang="fr-FR" altLang="en-US" sz="3600" dirty="0">
                <a:solidFill>
                  <a:schemeClr val="bg1"/>
                </a:solidFill>
                <a:latin typeface="INDEPENDENT Text Medium" pitchFamily="2" charset="0"/>
              </a:rPr>
              <a:t> </a:t>
            </a:r>
            <a:r>
              <a:rPr lang="cs-CZ" altLang="en-US" sz="3600" dirty="0">
                <a:solidFill>
                  <a:schemeClr val="bg1"/>
                </a:solidFill>
                <a:latin typeface="INDEPENDENT Text Medium" pitchFamily="2" charset="0"/>
              </a:rPr>
              <a:t>systémů </a:t>
            </a:r>
            <a:r>
              <a:rPr lang="fr-FR" altLang="en-US" sz="3600" dirty="0">
                <a:solidFill>
                  <a:schemeClr val="bg1"/>
                </a:solidFill>
                <a:latin typeface="INDEPENDENT Text Medium" pitchFamily="2" charset="0"/>
              </a:rPr>
              <a:t>STERRAD® </a:t>
            </a:r>
            <a:r>
              <a:rPr lang="fr-FR" altLang="en-US" sz="3600" dirty="0" err="1">
                <a:solidFill>
                  <a:schemeClr val="bg1"/>
                </a:solidFill>
                <a:latin typeface="INDEPENDENT Text Medium" pitchFamily="2" charset="0"/>
              </a:rPr>
              <a:t>rozkládá</a:t>
            </a:r>
            <a:r>
              <a:rPr lang="fr-FR" altLang="en-US" sz="3600" dirty="0">
                <a:solidFill>
                  <a:schemeClr val="bg1"/>
                </a:solidFill>
                <a:latin typeface="INDEPENDENT Text Medium" pitchFamily="2" charset="0"/>
              </a:rPr>
              <a:t> H2O2 a </a:t>
            </a:r>
            <a:r>
              <a:rPr lang="cs-CZ" altLang="en-US" sz="3600" dirty="0">
                <a:solidFill>
                  <a:schemeClr val="bg1"/>
                </a:solidFill>
                <a:latin typeface="INDEPENDENT Text Medium" pitchFamily="2" charset="0"/>
              </a:rPr>
              <a:t>odstraň</a:t>
            </a:r>
            <a:r>
              <a:rPr lang="fr-FR" altLang="en-US" sz="3600" dirty="0" err="1">
                <a:solidFill>
                  <a:schemeClr val="bg1"/>
                </a:solidFill>
                <a:latin typeface="INDEPENDENT Text Medium" pitchFamily="2" charset="0"/>
              </a:rPr>
              <a:t>uje</a:t>
            </a:r>
            <a:r>
              <a:rPr lang="fr-FR" altLang="en-US" sz="3600" dirty="0">
                <a:solidFill>
                  <a:schemeClr val="bg1"/>
                </a:solidFill>
                <a:latin typeface="INDEPENDENT Text Medium" pitchFamily="2" charset="0"/>
              </a:rPr>
              <a:t> </a:t>
            </a:r>
            <a:r>
              <a:rPr lang="fr-FR" altLang="en-US" sz="3600" dirty="0" err="1">
                <a:solidFill>
                  <a:schemeClr val="bg1"/>
                </a:solidFill>
                <a:latin typeface="INDEPENDENT Text Medium" pitchFamily="2" charset="0"/>
              </a:rPr>
              <a:t>případný</a:t>
            </a:r>
            <a:r>
              <a:rPr lang="fr-FR" altLang="en-US" sz="3600" dirty="0">
                <a:solidFill>
                  <a:schemeClr val="bg1"/>
                </a:solidFill>
                <a:latin typeface="INDEPENDENT Text Medium" pitchFamily="2" charset="0"/>
              </a:rPr>
              <a:t> </a:t>
            </a:r>
            <a:r>
              <a:rPr lang="fr-FR" altLang="en-US" sz="3600" dirty="0" err="1">
                <a:solidFill>
                  <a:schemeClr val="bg1"/>
                </a:solidFill>
                <a:latin typeface="INDEPENDENT Text Medium" pitchFamily="2" charset="0"/>
              </a:rPr>
              <a:t>zbytkový</a:t>
            </a:r>
            <a:r>
              <a:rPr lang="fr-FR" altLang="en-US" sz="3600" dirty="0">
                <a:solidFill>
                  <a:schemeClr val="bg1"/>
                </a:solidFill>
                <a:latin typeface="INDEPENDENT Text Medium" pitchFamily="2" charset="0"/>
              </a:rPr>
              <a:t> </a:t>
            </a:r>
            <a:r>
              <a:rPr lang="fr-FR" altLang="en-US" sz="3600" dirty="0" err="1">
                <a:solidFill>
                  <a:schemeClr val="bg1"/>
                </a:solidFill>
                <a:latin typeface="INDEPENDENT Text Medium" pitchFamily="2" charset="0"/>
              </a:rPr>
              <a:t>peroxid</a:t>
            </a:r>
            <a:r>
              <a:rPr lang="cs-CZ" altLang="en-US" sz="3600" dirty="0">
                <a:solidFill>
                  <a:schemeClr val="bg1"/>
                </a:solidFill>
                <a:latin typeface="INDEPENDENT Text Medium" pitchFamily="2" charset="0"/>
              </a:rPr>
              <a:t> </a:t>
            </a:r>
          </a:p>
          <a:p>
            <a:pPr algn="ctr"/>
            <a:r>
              <a:rPr lang="cs-CZ" altLang="en-US" sz="3600" dirty="0">
                <a:solidFill>
                  <a:schemeClr val="bg1"/>
                </a:solidFill>
                <a:latin typeface="INDEPENDENT Text Medium" pitchFamily="2" charset="0"/>
              </a:rPr>
              <a:t>ve sterilizační komoře</a:t>
            </a:r>
            <a:endParaRPr lang="fr-FR" altLang="en-US" sz="3600" dirty="0">
              <a:solidFill>
                <a:schemeClr val="bg1"/>
              </a:solidFill>
              <a:latin typeface="INDEPENDENT Text Medium" pitchFamily="2" charset="0"/>
            </a:endParaRPr>
          </a:p>
        </p:txBody>
      </p:sp>
      <p:sp>
        <p:nvSpPr>
          <p:cNvPr id="10" name="Text Placeholder 18">
            <a:extLst>
              <a:ext uri="{FF2B5EF4-FFF2-40B4-BE49-F238E27FC236}">
                <a16:creationId xmlns:a16="http://schemas.microsoft.com/office/drawing/2014/main" id="{8BF81B1A-33C5-EA4F-9E57-20DF768324E4}"/>
              </a:ext>
            </a:extLst>
          </p:cNvPr>
          <p:cNvSpPr txBox="1">
            <a:spLocks/>
          </p:cNvSpPr>
          <p:nvPr/>
        </p:nvSpPr>
        <p:spPr>
          <a:xfrm>
            <a:off x="-6097" y="6501206"/>
            <a:ext cx="12192001" cy="230832"/>
          </a:xfrm>
          <a:prstGeom prst="rect">
            <a:avLst/>
          </a:prstGeom>
        </p:spPr>
        <p:txBody>
          <a:bodyPr wrap="square">
            <a:spAutoFit/>
          </a:bodyPr>
          <a:lstStyle>
            <a:lvl1pPr marL="0" indent="0" algn="ctr" rtl="0" eaLnBrk="1" fontAlgn="base" hangingPunct="1">
              <a:spcBef>
                <a:spcPct val="20000"/>
              </a:spcBef>
              <a:spcAft>
                <a:spcPct val="0"/>
              </a:spcAft>
              <a:buClr>
                <a:srgbClr val="3B6E8F"/>
              </a:buClr>
              <a:buFont typeface="Arial" charset="0"/>
              <a:buNone/>
              <a:defRPr sz="2000" kern="1200">
                <a:solidFill>
                  <a:schemeClr val="bg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dirty="0"/>
              <a:t>CONFIDENTIAL • FOR INTERNATIONAL USE ONLY • NOT FOR DISTRIBUTION OR DISSEMINATION</a:t>
            </a:r>
          </a:p>
        </p:txBody>
      </p:sp>
      <p:sp>
        <p:nvSpPr>
          <p:cNvPr id="13" name="Text Placeholder 17">
            <a:extLst>
              <a:ext uri="{FF2B5EF4-FFF2-40B4-BE49-F238E27FC236}">
                <a16:creationId xmlns:a16="http://schemas.microsoft.com/office/drawing/2014/main" id="{580370E3-59AA-BD48-831C-ED205476F1A4}"/>
              </a:ext>
            </a:extLst>
          </p:cNvPr>
          <p:cNvSpPr>
            <a:spLocks noGrp="1"/>
          </p:cNvSpPr>
          <p:nvPr>
            <p:ph type="body" sz="quarter" idx="18"/>
          </p:nvPr>
        </p:nvSpPr>
        <p:spPr>
          <a:xfrm>
            <a:off x="533399" y="380999"/>
            <a:ext cx="11353800" cy="639763"/>
          </a:xfrm>
        </p:spPr>
        <p:txBody>
          <a:bodyPr>
            <a:normAutofit/>
          </a:bodyPr>
          <a:lstStyle/>
          <a:p>
            <a:pPr fontAlgn="auto">
              <a:lnSpc>
                <a:spcPct val="60000"/>
              </a:lnSpc>
              <a:spcAft>
                <a:spcPts val="0"/>
              </a:spcAft>
            </a:pPr>
            <a:r>
              <a:rPr lang="en-US" dirty="0">
                <a:solidFill>
                  <a:schemeClr val="bg1"/>
                </a:solidFill>
                <a:latin typeface="INDEPENDENT Text Medium" pitchFamily="2" charset="0"/>
              </a:rPr>
              <a:t>Plasma Phase</a:t>
            </a:r>
          </a:p>
        </p:txBody>
      </p:sp>
      <p:pic>
        <p:nvPicPr>
          <p:cNvPr id="14" name="Imagem 13">
            <a:extLst>
              <a:ext uri="{FF2B5EF4-FFF2-40B4-BE49-F238E27FC236}">
                <a16:creationId xmlns:a16="http://schemas.microsoft.com/office/drawing/2014/main" id="{D1B43D82-A705-9E4E-9E40-9EE1E4DEF50F}"/>
              </a:ext>
            </a:extLst>
          </p:cNvPr>
          <p:cNvPicPr>
            <a:picLocks noChangeAspect="1"/>
          </p:cNvPicPr>
          <p:nvPr/>
        </p:nvPicPr>
        <p:blipFill>
          <a:blip r:embed="rId4">
            <a:duotone>
              <a:schemeClr val="accent3">
                <a:shade val="45000"/>
                <a:satMod val="135000"/>
              </a:schemeClr>
              <a:prstClr val="white"/>
            </a:duotone>
          </a:blip>
          <a:stretch>
            <a:fillRect/>
          </a:stretch>
        </p:blipFill>
        <p:spPr>
          <a:xfrm>
            <a:off x="152400" y="533400"/>
            <a:ext cx="368300" cy="331470"/>
          </a:xfrm>
          <a:prstGeom prst="rect">
            <a:avLst/>
          </a:prstGeom>
        </p:spPr>
      </p:pic>
    </p:spTree>
    <p:extLst>
      <p:ext uri="{BB962C8B-B14F-4D97-AF65-F5344CB8AC3E}">
        <p14:creationId xmlns:p14="http://schemas.microsoft.com/office/powerpoint/2010/main" val="2506285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sp>
        <p:nvSpPr>
          <p:cNvPr id="3" name="Text Placeholder 17">
            <a:extLst>
              <a:ext uri="{FF2B5EF4-FFF2-40B4-BE49-F238E27FC236}">
                <a16:creationId xmlns:a16="http://schemas.microsoft.com/office/drawing/2014/main" id="{7543CBA3-6767-C665-8743-9DBB38F20624}"/>
              </a:ext>
            </a:extLst>
          </p:cNvPr>
          <p:cNvSpPr>
            <a:spLocks noGrp="1"/>
          </p:cNvSpPr>
          <p:nvPr>
            <p:ph type="body" sz="quarter" idx="18"/>
          </p:nvPr>
        </p:nvSpPr>
        <p:spPr>
          <a:xfrm>
            <a:off x="533399" y="380999"/>
            <a:ext cx="11353800" cy="639763"/>
          </a:xfrm>
        </p:spPr>
        <p:txBody>
          <a:bodyPr>
            <a:normAutofit/>
          </a:bodyPr>
          <a:lstStyle/>
          <a:p>
            <a:pPr fontAlgn="auto">
              <a:lnSpc>
                <a:spcPct val="60000"/>
              </a:lnSpc>
              <a:spcAft>
                <a:spcPts val="0"/>
              </a:spcAft>
            </a:pPr>
            <a:r>
              <a:rPr lang="en-US" dirty="0" err="1">
                <a:latin typeface="INDEPENDENT Text Medium" pitchFamily="2" charset="0"/>
              </a:rPr>
              <a:t>Peroxid</a:t>
            </a:r>
            <a:r>
              <a:rPr lang="cs-CZ" dirty="0">
                <a:latin typeface="INDEPENDENT Text Medium" pitchFamily="2" charset="0"/>
              </a:rPr>
              <a:t> vodíku</a:t>
            </a:r>
            <a:r>
              <a:rPr lang="en-US" dirty="0">
                <a:latin typeface="INDEPENDENT Text Medium" pitchFamily="2" charset="0"/>
              </a:rPr>
              <a:t> (H</a:t>
            </a:r>
            <a:r>
              <a:rPr lang="en-US" baseline="-25000" dirty="0">
                <a:latin typeface="INDEPENDENT Text Medium" pitchFamily="2" charset="0"/>
              </a:rPr>
              <a:t>2</a:t>
            </a:r>
            <a:r>
              <a:rPr lang="en-US" dirty="0">
                <a:latin typeface="INDEPENDENT Text Medium" pitchFamily="2" charset="0"/>
              </a:rPr>
              <a:t>O</a:t>
            </a:r>
            <a:r>
              <a:rPr lang="en-US" baseline="-25000" dirty="0">
                <a:latin typeface="INDEPENDENT Text Medium" pitchFamily="2" charset="0"/>
              </a:rPr>
              <a:t>2</a:t>
            </a:r>
            <a:r>
              <a:rPr lang="en-US" dirty="0">
                <a:latin typeface="INDEPENDENT Text Medium" pitchFamily="2" charset="0"/>
              </a:rPr>
              <a:t>)</a:t>
            </a:r>
          </a:p>
        </p:txBody>
      </p:sp>
      <p:sp>
        <p:nvSpPr>
          <p:cNvPr id="20" name="Retângulo 77">
            <a:extLst>
              <a:ext uri="{FF2B5EF4-FFF2-40B4-BE49-F238E27FC236}">
                <a16:creationId xmlns:a16="http://schemas.microsoft.com/office/drawing/2014/main" id="{39FE8616-6250-6696-E3E6-31414BE1D1B7}"/>
              </a:ext>
            </a:extLst>
          </p:cNvPr>
          <p:cNvSpPr/>
          <p:nvPr/>
        </p:nvSpPr>
        <p:spPr>
          <a:xfrm>
            <a:off x="2895600" y="2966441"/>
            <a:ext cx="6096001" cy="2202177"/>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Rectangle 3">
            <a:extLst>
              <a:ext uri="{FF2B5EF4-FFF2-40B4-BE49-F238E27FC236}">
                <a16:creationId xmlns:a16="http://schemas.microsoft.com/office/drawing/2014/main" id="{C95F8D15-44AE-8DFD-9B98-0C2979FC977C}"/>
              </a:ext>
            </a:extLst>
          </p:cNvPr>
          <p:cNvSpPr txBox="1">
            <a:spLocks noChangeArrowheads="1"/>
          </p:cNvSpPr>
          <p:nvPr/>
        </p:nvSpPr>
        <p:spPr>
          <a:xfrm>
            <a:off x="285751" y="1490833"/>
            <a:ext cx="11449049" cy="1252367"/>
          </a:xfrm>
          <a:prstGeom prst="rect">
            <a:avLst/>
          </a:prstGeom>
          <a:noFill/>
        </p:spPr>
        <p:txBody>
          <a:bodyPr lIns="67866" tIns="33338" rIns="67866" bIns="33338"/>
          <a:lstStyle>
            <a:lvl1pPr marL="169863" indent="-169863" algn="l" rtl="0" eaLnBrk="1" fontAlgn="base" hangingPunct="1">
              <a:spcBef>
                <a:spcPct val="20000"/>
              </a:spcBef>
              <a:spcAft>
                <a:spcPct val="0"/>
              </a:spcAft>
              <a:buClr>
                <a:srgbClr val="3B6E8F"/>
              </a:buClr>
              <a:buFont typeface="Arial" charset="0"/>
              <a:buChar char="•"/>
              <a:defRPr sz="1600" kern="1200">
                <a:solidFill>
                  <a:schemeClr val="tx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Arial" charset="0"/>
              <a:buNone/>
            </a:pPr>
            <a:r>
              <a:rPr lang="en-US" sz="2000" b="1" dirty="0">
                <a:latin typeface="Akkurat" panose="02000503030000020004" pitchFamily="2" charset="0"/>
              </a:rPr>
              <a:t>STERRAD</a:t>
            </a:r>
            <a:r>
              <a:rPr lang="en-US" sz="2000" baseline="30000" dirty="0">
                <a:latin typeface="Akkurat" panose="02000503030000020004" pitchFamily="2" charset="0"/>
              </a:rPr>
              <a:t>®</a:t>
            </a:r>
            <a:r>
              <a:rPr lang="en-US" sz="2000" b="1" dirty="0">
                <a:latin typeface="Akkurat" panose="02000503030000020004" pitchFamily="2" charset="0"/>
              </a:rPr>
              <a:t> </a:t>
            </a:r>
            <a:r>
              <a:rPr lang="en-US" sz="2000" b="1" dirty="0" err="1">
                <a:latin typeface="Akkurat" panose="02000503030000020004" pitchFamily="2" charset="0"/>
              </a:rPr>
              <a:t>Mechanismus</a:t>
            </a:r>
            <a:r>
              <a:rPr lang="en-US" sz="2000" b="1" dirty="0">
                <a:latin typeface="Akkurat" panose="02000503030000020004" pitchFamily="2" charset="0"/>
              </a:rPr>
              <a:t> </a:t>
            </a:r>
            <a:r>
              <a:rPr lang="cs-CZ" sz="2000" b="1" dirty="0">
                <a:latin typeface="Akkurat" panose="02000503030000020004" pitchFamily="2" charset="0"/>
              </a:rPr>
              <a:t>usmrc</a:t>
            </a:r>
            <a:r>
              <a:rPr lang="en-US" sz="2000" b="1" dirty="0" err="1">
                <a:latin typeface="Akkurat" panose="02000503030000020004" pitchFamily="2" charset="0"/>
              </a:rPr>
              <a:t>ení</a:t>
            </a:r>
            <a:r>
              <a:rPr lang="en-US" sz="2000" b="1" dirty="0">
                <a:latin typeface="Akkurat" panose="02000503030000020004" pitchFamily="2" charset="0"/>
              </a:rPr>
              <a:t> </a:t>
            </a:r>
            <a:r>
              <a:rPr lang="en-US" sz="2000" b="1" dirty="0" err="1">
                <a:latin typeface="Akkurat" panose="02000503030000020004" pitchFamily="2" charset="0"/>
              </a:rPr>
              <a:t>systému</a:t>
            </a:r>
            <a:endParaRPr lang="en-US" sz="2000" dirty="0">
              <a:latin typeface="Akkurat" panose="02000503030000020004" pitchFamily="2" charset="0"/>
            </a:endParaRPr>
          </a:p>
          <a:p>
            <a:pPr marL="0" indent="0">
              <a:lnSpc>
                <a:spcPct val="90000"/>
              </a:lnSpc>
              <a:buFont typeface="Arial" charset="0"/>
              <a:buNone/>
            </a:pPr>
            <a:r>
              <a:rPr lang="en-US" sz="2400" u="sng" dirty="0" err="1">
                <a:latin typeface="Akkurat" panose="02000503030000020004" pitchFamily="2" charset="0"/>
              </a:rPr>
              <a:t>Peroxid</a:t>
            </a:r>
            <a:r>
              <a:rPr lang="en-US" sz="2400" u="sng" dirty="0">
                <a:latin typeface="Akkurat" panose="02000503030000020004" pitchFamily="2" charset="0"/>
              </a:rPr>
              <a:t> </a:t>
            </a:r>
            <a:r>
              <a:rPr lang="en-US" sz="2400" u="sng" dirty="0" err="1">
                <a:latin typeface="Akkurat" panose="02000503030000020004" pitchFamily="2" charset="0"/>
              </a:rPr>
              <a:t>vodíku</a:t>
            </a:r>
            <a:r>
              <a:rPr lang="en-US" sz="2400" u="sng" dirty="0">
                <a:latin typeface="Akkurat" panose="02000503030000020004" pitchFamily="2" charset="0"/>
              </a:rPr>
              <a:t>: </a:t>
            </a:r>
            <a:r>
              <a:rPr lang="en-US" sz="2400" dirty="0" err="1">
                <a:latin typeface="Akkurat" panose="02000503030000020004" pitchFamily="2" charset="0"/>
              </a:rPr>
              <a:t>silné</a:t>
            </a:r>
            <a:r>
              <a:rPr lang="en-US" sz="2400" dirty="0">
                <a:latin typeface="Akkurat" panose="02000503030000020004" pitchFamily="2" charset="0"/>
              </a:rPr>
              <a:t> </a:t>
            </a:r>
            <a:r>
              <a:rPr lang="en-US" sz="2400" dirty="0" err="1">
                <a:latin typeface="Akkurat" panose="02000503030000020004" pitchFamily="2" charset="0"/>
              </a:rPr>
              <a:t>oxidační</a:t>
            </a:r>
            <a:r>
              <a:rPr lang="en-US" sz="2400" dirty="0">
                <a:latin typeface="Akkurat" panose="02000503030000020004" pitchFamily="2" charset="0"/>
              </a:rPr>
              <a:t> </a:t>
            </a:r>
            <a:r>
              <a:rPr lang="en-US" sz="2400" dirty="0" err="1">
                <a:latin typeface="Akkurat" panose="02000503030000020004" pitchFamily="2" charset="0"/>
              </a:rPr>
              <a:t>činidlo</a:t>
            </a:r>
            <a:r>
              <a:rPr lang="en-US" sz="2400" dirty="0">
                <a:latin typeface="Akkurat" panose="02000503030000020004" pitchFamily="2" charset="0"/>
              </a:rPr>
              <a:t> se </a:t>
            </a:r>
            <a:r>
              <a:rPr lang="en-US" sz="2400" dirty="0" err="1">
                <a:latin typeface="Akkurat" panose="02000503030000020004" pitchFamily="2" charset="0"/>
              </a:rPr>
              <a:t>používá</a:t>
            </a:r>
            <a:r>
              <a:rPr lang="en-US" sz="2400" dirty="0">
                <a:latin typeface="Akkurat" panose="02000503030000020004" pitchFamily="2" charset="0"/>
              </a:rPr>
              <a:t> k </a:t>
            </a:r>
            <a:r>
              <a:rPr lang="en-US" sz="2400" dirty="0" err="1">
                <a:latin typeface="Akkurat" panose="02000503030000020004" pitchFamily="2" charset="0"/>
              </a:rPr>
              <a:t>hubení</a:t>
            </a:r>
            <a:r>
              <a:rPr lang="en-US" sz="2400" dirty="0">
                <a:latin typeface="Akkurat" panose="02000503030000020004" pitchFamily="2" charset="0"/>
              </a:rPr>
              <a:t> </a:t>
            </a:r>
            <a:r>
              <a:rPr lang="en-US" sz="2400" dirty="0" err="1">
                <a:latin typeface="Akkurat" panose="02000503030000020004" pitchFamily="2" charset="0"/>
              </a:rPr>
              <a:t>mikroorganismů</a:t>
            </a:r>
            <a:r>
              <a:rPr lang="en-US" sz="2400" dirty="0">
                <a:latin typeface="Akkurat" panose="02000503030000020004" pitchFamily="2" charset="0"/>
              </a:rPr>
              <a:t> </a:t>
            </a:r>
            <a:r>
              <a:rPr lang="en-US" sz="2400" dirty="0" err="1">
                <a:latin typeface="Akkurat" panose="02000503030000020004" pitchFamily="2" charset="0"/>
              </a:rPr>
              <a:t>prostřednictvím</a:t>
            </a:r>
            <a:r>
              <a:rPr lang="en-US" sz="2400" dirty="0">
                <a:latin typeface="Akkurat" panose="02000503030000020004" pitchFamily="2" charset="0"/>
              </a:rPr>
              <a:t> </a:t>
            </a:r>
            <a:r>
              <a:rPr lang="en-US" sz="2400" dirty="0" err="1">
                <a:latin typeface="Akkurat" panose="02000503030000020004" pitchFamily="2" charset="0"/>
              </a:rPr>
              <a:t>volných</a:t>
            </a:r>
            <a:r>
              <a:rPr lang="en-US" sz="2400" dirty="0">
                <a:latin typeface="Akkurat" panose="02000503030000020004" pitchFamily="2" charset="0"/>
              </a:rPr>
              <a:t> </a:t>
            </a:r>
            <a:r>
              <a:rPr lang="en-US" sz="2400" dirty="0" err="1">
                <a:latin typeface="Akkurat" panose="02000503030000020004" pitchFamily="2" charset="0"/>
              </a:rPr>
              <a:t>hydroxylových</a:t>
            </a:r>
            <a:r>
              <a:rPr lang="en-US" sz="2400" dirty="0">
                <a:latin typeface="Akkurat" panose="02000503030000020004" pitchFamily="2" charset="0"/>
              </a:rPr>
              <a:t> </a:t>
            </a:r>
            <a:r>
              <a:rPr lang="en-US" sz="2400" dirty="0" err="1">
                <a:latin typeface="Akkurat" panose="02000503030000020004" pitchFamily="2" charset="0"/>
              </a:rPr>
              <a:t>radikálů</a:t>
            </a:r>
            <a:r>
              <a:rPr lang="en-US" sz="2400" dirty="0">
                <a:latin typeface="Akkurat" panose="02000503030000020004" pitchFamily="2" charset="0"/>
              </a:rPr>
              <a:t>. </a:t>
            </a:r>
            <a:r>
              <a:rPr lang="en-US" sz="2400" dirty="0" err="1">
                <a:latin typeface="Akkurat" panose="02000503030000020004" pitchFamily="2" charset="0"/>
              </a:rPr>
              <a:t>Hydroxylové</a:t>
            </a:r>
            <a:r>
              <a:rPr lang="en-US" sz="2400" dirty="0">
                <a:latin typeface="Akkurat" panose="02000503030000020004" pitchFamily="2" charset="0"/>
              </a:rPr>
              <a:t> </a:t>
            </a:r>
            <a:r>
              <a:rPr lang="en-US" sz="2400" dirty="0" err="1">
                <a:latin typeface="Akkurat" panose="02000503030000020004" pitchFamily="2" charset="0"/>
              </a:rPr>
              <a:t>volné</a:t>
            </a:r>
            <a:r>
              <a:rPr lang="en-US" sz="2400" dirty="0">
                <a:latin typeface="Akkurat" panose="02000503030000020004" pitchFamily="2" charset="0"/>
              </a:rPr>
              <a:t> </a:t>
            </a:r>
            <a:r>
              <a:rPr lang="en-US" sz="2400" dirty="0" err="1">
                <a:latin typeface="Akkurat" panose="02000503030000020004" pitchFamily="2" charset="0"/>
              </a:rPr>
              <a:t>radikály</a:t>
            </a:r>
            <a:r>
              <a:rPr lang="en-US" sz="2400" dirty="0">
                <a:latin typeface="Akkurat" panose="02000503030000020004" pitchFamily="2" charset="0"/>
              </a:rPr>
              <a:t>, </a:t>
            </a:r>
            <a:r>
              <a:rPr lang="en-US" sz="2400" dirty="0" err="1">
                <a:latin typeface="Akkurat" panose="02000503030000020004" pitchFamily="2" charset="0"/>
              </a:rPr>
              <a:t>které</a:t>
            </a:r>
            <a:r>
              <a:rPr lang="en-US" sz="2400" dirty="0">
                <a:latin typeface="Akkurat" panose="02000503030000020004" pitchFamily="2" charset="0"/>
              </a:rPr>
              <a:t> </a:t>
            </a:r>
            <a:r>
              <a:rPr lang="en-US" sz="2400" dirty="0" err="1">
                <a:latin typeface="Akkurat" panose="02000503030000020004" pitchFamily="2" charset="0"/>
              </a:rPr>
              <a:t>jsou</a:t>
            </a:r>
            <a:r>
              <a:rPr lang="en-US" sz="2400" dirty="0">
                <a:latin typeface="Akkurat" panose="02000503030000020004" pitchFamily="2" charset="0"/>
              </a:rPr>
              <a:t> </a:t>
            </a:r>
            <a:r>
              <a:rPr lang="en-US" sz="2400" dirty="0" err="1">
                <a:latin typeface="Akkurat" panose="02000503030000020004" pitchFamily="2" charset="0"/>
              </a:rPr>
              <a:t>vysoce</a:t>
            </a:r>
            <a:r>
              <a:rPr lang="en-US" sz="2400" dirty="0">
                <a:latin typeface="Akkurat" panose="02000503030000020004" pitchFamily="2" charset="0"/>
              </a:rPr>
              <a:t> </a:t>
            </a:r>
            <a:r>
              <a:rPr lang="en-US" sz="2400" dirty="0" err="1">
                <a:latin typeface="Akkurat" panose="02000503030000020004" pitchFamily="2" charset="0"/>
              </a:rPr>
              <a:t>reaktivní</a:t>
            </a:r>
            <a:r>
              <a:rPr lang="en-US" sz="2400" dirty="0">
                <a:latin typeface="Akkurat" panose="02000503030000020004" pitchFamily="2" charset="0"/>
              </a:rPr>
              <a:t>, </a:t>
            </a:r>
            <a:r>
              <a:rPr lang="en-US" sz="2400" dirty="0" err="1">
                <a:latin typeface="Akkurat" panose="02000503030000020004" pitchFamily="2" charset="0"/>
              </a:rPr>
              <a:t>napadají</a:t>
            </a:r>
            <a:r>
              <a:rPr lang="en-US" sz="2400" dirty="0">
                <a:latin typeface="Akkurat" panose="02000503030000020004" pitchFamily="2" charset="0"/>
              </a:rPr>
              <a:t> </a:t>
            </a:r>
            <a:r>
              <a:rPr lang="en-US" sz="2400" dirty="0" err="1">
                <a:latin typeface="Akkurat" panose="02000503030000020004" pitchFamily="2" charset="0"/>
              </a:rPr>
              <a:t>membránové</a:t>
            </a:r>
            <a:r>
              <a:rPr lang="en-US" sz="2400" dirty="0">
                <a:latin typeface="Akkurat" panose="02000503030000020004" pitchFamily="2" charset="0"/>
              </a:rPr>
              <a:t> </a:t>
            </a:r>
            <a:r>
              <a:rPr lang="en-US" sz="2400" dirty="0" err="1">
                <a:latin typeface="Akkurat" panose="02000503030000020004" pitchFamily="2" charset="0"/>
              </a:rPr>
              <a:t>lipidy</a:t>
            </a:r>
            <a:r>
              <a:rPr lang="en-US" sz="2400" dirty="0">
                <a:latin typeface="Akkurat" panose="02000503030000020004" pitchFamily="2" charset="0"/>
              </a:rPr>
              <a:t>, DNA a </a:t>
            </a:r>
            <a:r>
              <a:rPr lang="en-US" sz="2400" dirty="0" err="1">
                <a:latin typeface="Akkurat" panose="02000503030000020004" pitchFamily="2" charset="0"/>
              </a:rPr>
              <a:t>další</a:t>
            </a:r>
            <a:r>
              <a:rPr lang="en-US" sz="2400" dirty="0">
                <a:latin typeface="Akkurat" panose="02000503030000020004" pitchFamily="2" charset="0"/>
              </a:rPr>
              <a:t> </a:t>
            </a:r>
            <a:r>
              <a:rPr lang="en-US" sz="2400" dirty="0" err="1">
                <a:latin typeface="Akkurat" panose="02000503030000020004" pitchFamily="2" charset="0"/>
              </a:rPr>
              <a:t>základní</a:t>
            </a:r>
            <a:r>
              <a:rPr lang="en-US" sz="2400" dirty="0">
                <a:latin typeface="Akkurat" panose="02000503030000020004" pitchFamily="2" charset="0"/>
              </a:rPr>
              <a:t> </a:t>
            </a:r>
            <a:r>
              <a:rPr lang="en-US" sz="2400" dirty="0" err="1">
                <a:latin typeface="Akkurat" panose="02000503030000020004" pitchFamily="2" charset="0"/>
              </a:rPr>
              <a:t>buněčné</a:t>
            </a:r>
            <a:r>
              <a:rPr lang="en-US" sz="2400" dirty="0">
                <a:latin typeface="Akkurat" panose="02000503030000020004" pitchFamily="2" charset="0"/>
              </a:rPr>
              <a:t> </a:t>
            </a:r>
            <a:r>
              <a:rPr lang="en-US" sz="2400" dirty="0" err="1">
                <a:latin typeface="Akkurat" panose="02000503030000020004" pitchFamily="2" charset="0"/>
              </a:rPr>
              <a:t>složky</a:t>
            </a:r>
            <a:r>
              <a:rPr lang="en-US" sz="2400" dirty="0">
                <a:latin typeface="Akkurat" panose="02000503030000020004" pitchFamily="2" charset="0"/>
              </a:rPr>
              <a:t>, </a:t>
            </a:r>
            <a:r>
              <a:rPr lang="en-US" sz="2400" dirty="0" err="1">
                <a:latin typeface="Akkurat" panose="02000503030000020004" pitchFamily="2" charset="0"/>
              </a:rPr>
              <a:t>což</a:t>
            </a:r>
            <a:r>
              <a:rPr lang="en-US" sz="2400" dirty="0">
                <a:latin typeface="Akkurat" panose="02000503030000020004" pitchFamily="2" charset="0"/>
              </a:rPr>
              <a:t> </a:t>
            </a:r>
            <a:r>
              <a:rPr lang="en-US" sz="2400" dirty="0" err="1">
                <a:latin typeface="Akkurat" panose="02000503030000020004" pitchFamily="2" charset="0"/>
              </a:rPr>
              <a:t>vede</a:t>
            </a:r>
            <a:r>
              <a:rPr lang="en-US" sz="2400" dirty="0">
                <a:latin typeface="Akkurat" panose="02000503030000020004" pitchFamily="2" charset="0"/>
              </a:rPr>
              <a:t> k </a:t>
            </a:r>
            <a:r>
              <a:rPr lang="en-US" sz="2400" dirty="0" err="1">
                <a:latin typeface="Akkurat" panose="02000503030000020004" pitchFamily="2" charset="0"/>
              </a:rPr>
              <a:t>mikrobiální</a:t>
            </a:r>
            <a:r>
              <a:rPr lang="en-US" sz="2400" dirty="0">
                <a:latin typeface="Akkurat" panose="02000503030000020004" pitchFamily="2" charset="0"/>
              </a:rPr>
              <a:t> </a:t>
            </a:r>
            <a:r>
              <a:rPr lang="en-US" sz="2400" dirty="0" err="1">
                <a:latin typeface="Akkurat" panose="02000503030000020004" pitchFamily="2" charset="0"/>
              </a:rPr>
              <a:t>smrti</a:t>
            </a:r>
            <a:r>
              <a:rPr lang="en-US" sz="2400" dirty="0">
                <a:latin typeface="Akkurat" panose="02000503030000020004" pitchFamily="2" charset="0"/>
              </a:rPr>
              <a:t>.   </a:t>
            </a:r>
          </a:p>
        </p:txBody>
      </p:sp>
      <p:sp>
        <p:nvSpPr>
          <p:cNvPr id="23" name="Rectangle 2">
            <a:extLst>
              <a:ext uri="{FF2B5EF4-FFF2-40B4-BE49-F238E27FC236}">
                <a16:creationId xmlns:a16="http://schemas.microsoft.com/office/drawing/2014/main" id="{591932D4-A38F-FBD9-ABD6-7F9082A282B5}"/>
              </a:ext>
            </a:extLst>
          </p:cNvPr>
          <p:cNvSpPr/>
          <p:nvPr/>
        </p:nvSpPr>
        <p:spPr>
          <a:xfrm>
            <a:off x="2984091" y="3079146"/>
            <a:ext cx="3111910" cy="2031325"/>
          </a:xfrm>
          <a:prstGeom prst="rect">
            <a:avLst/>
          </a:prstGeom>
        </p:spPr>
        <p:txBody>
          <a:bodyPr wrap="square">
            <a:spAutoFit/>
          </a:bodyPr>
          <a:lstStyle/>
          <a:p>
            <a:r>
              <a:rPr lang="en-US" i="1" dirty="0">
                <a:solidFill>
                  <a:schemeClr val="accent5"/>
                </a:solidFill>
                <a:latin typeface="Akkurat" panose="02000503030000020004" pitchFamily="2" charset="0"/>
              </a:rPr>
              <a:t>Geobacillus </a:t>
            </a:r>
            <a:r>
              <a:rPr lang="en-US" i="1" dirty="0" err="1">
                <a:solidFill>
                  <a:schemeClr val="accent5"/>
                </a:solidFill>
                <a:latin typeface="Akkurat" panose="02000503030000020004" pitchFamily="2" charset="0"/>
              </a:rPr>
              <a:t>stearothermophilus</a:t>
            </a:r>
            <a:r>
              <a:rPr lang="en-US" i="1" dirty="0">
                <a:solidFill>
                  <a:schemeClr val="accent5"/>
                </a:solidFill>
                <a:latin typeface="Akkurat" panose="02000503030000020004" pitchFamily="2" charset="0"/>
              </a:rPr>
              <a:t> </a:t>
            </a:r>
            <a:r>
              <a:rPr lang="en-US" dirty="0">
                <a:solidFill>
                  <a:schemeClr val="accent5"/>
                </a:solidFill>
                <a:latin typeface="Akkurat" panose="02000503030000020004" pitchFamily="2" charset="0"/>
              </a:rPr>
              <a:t>spores are highly resistant to the STERRAD</a:t>
            </a:r>
            <a:r>
              <a:rPr lang="en-US" baseline="30000" dirty="0">
                <a:solidFill>
                  <a:schemeClr val="accent5"/>
                </a:solidFill>
                <a:latin typeface="Akkurat" panose="02000503030000020004" pitchFamily="2" charset="0"/>
              </a:rPr>
              <a:t>®</a:t>
            </a:r>
            <a:r>
              <a:rPr lang="en-US" dirty="0">
                <a:solidFill>
                  <a:schemeClr val="accent5"/>
                </a:solidFill>
                <a:latin typeface="Akkurat" panose="02000503030000020004" pitchFamily="2" charset="0"/>
              </a:rPr>
              <a:t> Sterilization Process and are used for cycle development and validation</a:t>
            </a:r>
          </a:p>
        </p:txBody>
      </p:sp>
      <p:pic>
        <p:nvPicPr>
          <p:cNvPr id="24" name="Picture 3">
            <a:extLst>
              <a:ext uri="{FF2B5EF4-FFF2-40B4-BE49-F238E27FC236}">
                <a16:creationId xmlns:a16="http://schemas.microsoft.com/office/drawing/2014/main" id="{D398F675-BA8D-D832-22A2-80506132BF98}"/>
              </a:ext>
            </a:extLst>
          </p:cNvPr>
          <p:cNvPicPr>
            <a:picLocks noChangeAspect="1"/>
          </p:cNvPicPr>
          <p:nvPr/>
        </p:nvPicPr>
        <p:blipFill>
          <a:blip r:embed="rId4"/>
          <a:stretch>
            <a:fillRect/>
          </a:stretch>
        </p:blipFill>
        <p:spPr>
          <a:xfrm>
            <a:off x="6254137" y="3200400"/>
            <a:ext cx="2350725" cy="1867571"/>
          </a:xfrm>
          <a:prstGeom prst="rect">
            <a:avLst/>
          </a:prstGeom>
          <a:effectLst>
            <a:outerShdw blurRad="50800" dist="38100" dir="5400000" algn="t" rotWithShape="0">
              <a:prstClr val="black">
                <a:alpha val="40000"/>
              </a:prstClr>
            </a:outerShdw>
          </a:effectLst>
        </p:spPr>
      </p:pic>
      <p:sp>
        <p:nvSpPr>
          <p:cNvPr id="25" name="Rectangle 5">
            <a:extLst>
              <a:ext uri="{FF2B5EF4-FFF2-40B4-BE49-F238E27FC236}">
                <a16:creationId xmlns:a16="http://schemas.microsoft.com/office/drawing/2014/main" id="{4DD3B4DA-6925-5959-C965-5A66333D462F}"/>
              </a:ext>
            </a:extLst>
          </p:cNvPr>
          <p:cNvSpPr/>
          <p:nvPr/>
        </p:nvSpPr>
        <p:spPr>
          <a:xfrm>
            <a:off x="2895600" y="5269468"/>
            <a:ext cx="6096001" cy="400110"/>
          </a:xfrm>
          <a:prstGeom prst="rect">
            <a:avLst/>
          </a:prstGeom>
        </p:spPr>
        <p:txBody>
          <a:bodyPr wrap="square">
            <a:spAutoFit/>
          </a:bodyPr>
          <a:lstStyle/>
          <a:p>
            <a:r>
              <a:rPr lang="en-US" sz="1000" b="1" dirty="0">
                <a:solidFill>
                  <a:srgbClr val="000000"/>
                </a:solidFill>
                <a:latin typeface="Akkurat" panose="02000503030000020004" pitchFamily="2" charset="0"/>
              </a:rPr>
              <a:t>TEM image of cross section of </a:t>
            </a:r>
            <a:r>
              <a:rPr lang="en-US" sz="1000" b="1" i="1" dirty="0">
                <a:solidFill>
                  <a:srgbClr val="000000"/>
                </a:solidFill>
                <a:latin typeface="Akkurat" panose="02000503030000020004" pitchFamily="2" charset="0"/>
              </a:rPr>
              <a:t>G. </a:t>
            </a:r>
            <a:r>
              <a:rPr lang="en-US" sz="1000" b="1" i="1" dirty="0" err="1">
                <a:solidFill>
                  <a:srgbClr val="000000"/>
                </a:solidFill>
                <a:latin typeface="Akkurat" panose="02000503030000020004" pitchFamily="2" charset="0"/>
              </a:rPr>
              <a:t>stearothermophilus</a:t>
            </a:r>
            <a:r>
              <a:rPr lang="en-US" sz="1000" b="1" dirty="0">
                <a:solidFill>
                  <a:srgbClr val="000000"/>
                </a:solidFill>
                <a:latin typeface="Akkurat" panose="02000503030000020004" pitchFamily="2" charset="0"/>
              </a:rPr>
              <a:t> spore</a:t>
            </a:r>
            <a:br>
              <a:rPr lang="en-US" sz="1000" dirty="0">
                <a:latin typeface="Akkurat" panose="02000503030000020004" pitchFamily="2" charset="0"/>
              </a:rPr>
            </a:br>
            <a:r>
              <a:rPr lang="en-US" sz="1000" dirty="0">
                <a:solidFill>
                  <a:srgbClr val="000000"/>
                </a:solidFill>
                <a:latin typeface="Akkurat" panose="02000503030000020004" pitchFamily="2" charset="0"/>
              </a:rPr>
              <a:t>Photograph by Comm Tech Lab and the Center for Microbial Ecology at Michigan State University.</a:t>
            </a:r>
            <a:endParaRPr lang="en-US" sz="1000" dirty="0">
              <a:latin typeface="Akkurat" panose="02000503030000020004" pitchFamily="2" charset="0"/>
            </a:endParaRPr>
          </a:p>
        </p:txBody>
      </p:sp>
      <p:sp>
        <p:nvSpPr>
          <p:cNvPr id="27" name="TextBox 4">
            <a:extLst>
              <a:ext uri="{FF2B5EF4-FFF2-40B4-BE49-F238E27FC236}">
                <a16:creationId xmlns:a16="http://schemas.microsoft.com/office/drawing/2014/main" id="{6B270FFA-43A1-0C07-5CD5-2BBA4ABE8C21}"/>
              </a:ext>
            </a:extLst>
          </p:cNvPr>
          <p:cNvSpPr txBox="1"/>
          <p:nvPr/>
        </p:nvSpPr>
        <p:spPr>
          <a:xfrm>
            <a:off x="609600" y="5867400"/>
            <a:ext cx="8991600" cy="230832"/>
          </a:xfrm>
          <a:prstGeom prst="rect">
            <a:avLst/>
          </a:prstGeom>
          <a:noFill/>
        </p:spPr>
        <p:txBody>
          <a:bodyPr wrap="square" rtlCol="0">
            <a:spAutoFit/>
          </a:bodyPr>
          <a:lstStyle/>
          <a:p>
            <a:r>
              <a:rPr lang="en-US" sz="900" dirty="0" err="1">
                <a:solidFill>
                  <a:schemeClr val="tx2"/>
                </a:solidFill>
                <a:latin typeface="Akkurat" panose="02000503030000020004" pitchFamily="2" charset="0"/>
                <a:cs typeface="Arial" panose="020B0604020202020204" pitchFamily="34" charset="0"/>
              </a:rPr>
              <a:t>Shintani</a:t>
            </a:r>
            <a:r>
              <a:rPr lang="en-US" sz="900" dirty="0">
                <a:solidFill>
                  <a:schemeClr val="tx2"/>
                </a:solidFill>
                <a:latin typeface="Akkurat" panose="02000503030000020004" pitchFamily="2" charset="0"/>
                <a:cs typeface="Arial" panose="020B0604020202020204" pitchFamily="34" charset="0"/>
              </a:rPr>
              <a:t> et al. (2010). Gas Plasma Sterilization of Microorganisms and Mechanisms of Action (Review). Experimental and Therapeutic Medicine, 1, 731-738.</a:t>
            </a:r>
          </a:p>
        </p:txBody>
      </p:sp>
      <p:pic>
        <p:nvPicPr>
          <p:cNvPr id="28" name="Imagem 13">
            <a:extLst>
              <a:ext uri="{FF2B5EF4-FFF2-40B4-BE49-F238E27FC236}">
                <a16:creationId xmlns:a16="http://schemas.microsoft.com/office/drawing/2014/main" id="{BC412858-79F8-BABC-6B66-B6B16E1B7276}"/>
              </a:ext>
            </a:extLst>
          </p:cNvPr>
          <p:cNvPicPr>
            <a:picLocks noChangeAspect="1"/>
          </p:cNvPicPr>
          <p:nvPr/>
        </p:nvPicPr>
        <p:blipFill>
          <a:blip r:embed="rId5"/>
          <a:stretch>
            <a:fillRect/>
          </a:stretch>
        </p:blipFill>
        <p:spPr>
          <a:xfrm flipV="1">
            <a:off x="609600" y="1097281"/>
            <a:ext cx="3687999" cy="45719"/>
          </a:xfrm>
          <a:prstGeom prst="rect">
            <a:avLst/>
          </a:prstGeom>
        </p:spPr>
      </p:pic>
    </p:spTree>
    <p:extLst>
      <p:ext uri="{BB962C8B-B14F-4D97-AF65-F5344CB8AC3E}">
        <p14:creationId xmlns:p14="http://schemas.microsoft.com/office/powerpoint/2010/main" val="2799762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tângulo 29">
            <a:extLst>
              <a:ext uri="{FF2B5EF4-FFF2-40B4-BE49-F238E27FC236}">
                <a16:creationId xmlns:a16="http://schemas.microsoft.com/office/drawing/2014/main" id="{9B7B8E6F-EA26-3642-837E-328B46FA7988}"/>
              </a:ext>
            </a:extLst>
          </p:cNvPr>
          <p:cNvSpPr/>
          <p:nvPr/>
        </p:nvSpPr>
        <p:spPr>
          <a:xfrm>
            <a:off x="5022085" y="1691449"/>
            <a:ext cx="6525772" cy="409975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Text Placeholder 17">
            <a:extLst>
              <a:ext uri="{FF2B5EF4-FFF2-40B4-BE49-F238E27FC236}">
                <a16:creationId xmlns:a16="http://schemas.microsoft.com/office/drawing/2014/main" id="{DBAD4215-E5D5-45F3-AC13-0ACFDAEFE30E}"/>
              </a:ext>
            </a:extLst>
          </p:cNvPr>
          <p:cNvSpPr>
            <a:spLocks noGrp="1"/>
          </p:cNvSpPr>
          <p:nvPr>
            <p:ph type="body" sz="quarter" idx="18"/>
          </p:nvPr>
        </p:nvSpPr>
        <p:spPr/>
        <p:txBody>
          <a:bodyPr>
            <a:normAutofit/>
          </a:bodyPr>
          <a:lstStyle/>
          <a:p>
            <a:pPr fontAlgn="auto">
              <a:lnSpc>
                <a:spcPct val="60000"/>
              </a:lnSpc>
              <a:spcAft>
                <a:spcPts val="0"/>
              </a:spcAft>
            </a:pPr>
            <a:r>
              <a:rPr lang="cs-CZ" dirty="0">
                <a:latin typeface="INDEPENDENT Text Medium" pitchFamily="2" charset="0"/>
              </a:rPr>
              <a:t>Nízkofrekvenční </a:t>
            </a:r>
            <a:r>
              <a:rPr lang="en-US" dirty="0">
                <a:latin typeface="INDEPENDENT Text Medium" pitchFamily="2" charset="0"/>
              </a:rPr>
              <a:t>Plasma </a:t>
            </a:r>
            <a:r>
              <a:rPr lang="cs-CZ" dirty="0">
                <a:latin typeface="INDEPENDENT Text Medium" pitchFamily="2" charset="0"/>
              </a:rPr>
              <a:t>v systémech</a:t>
            </a:r>
            <a:r>
              <a:rPr lang="en-US" dirty="0">
                <a:latin typeface="INDEPENDENT Text Medium" pitchFamily="2" charset="0"/>
              </a:rPr>
              <a:t> STERRAD® </a:t>
            </a:r>
          </a:p>
        </p:txBody>
      </p:sp>
      <p:sp>
        <p:nvSpPr>
          <p:cNvPr id="6" name="Text Placeholder 18">
            <a:extLst>
              <a:ext uri="{FF2B5EF4-FFF2-40B4-BE49-F238E27FC236}">
                <a16:creationId xmlns:a16="http://schemas.microsoft.com/office/drawing/2014/main" id="{35B1DD25-1DC0-C04A-B906-0842B8DBC9AA}"/>
              </a:ext>
            </a:extLst>
          </p:cNvPr>
          <p:cNvSpPr>
            <a:spLocks noGrp="1"/>
          </p:cNvSpPr>
          <p:nvPr>
            <p:ph type="body" sz="quarter" idx="4294967295"/>
          </p:nvPr>
        </p:nvSpPr>
        <p:spPr>
          <a:xfrm>
            <a:off x="-6097" y="6501206"/>
            <a:ext cx="12192001" cy="230832"/>
          </a:xfrm>
          <a:prstGeom prst="rect">
            <a:avLst/>
          </a:prstGeom>
        </p:spPr>
        <p:txBody>
          <a:bodyPr/>
          <a:lstStyle/>
          <a:p>
            <a:r>
              <a:rPr lang="en-US" sz="900" dirty="0"/>
              <a:t>CONFIDENTIAL • FOR INTERNATIONAL USE ONLY • NOT FOR DISTRIBUTION OR DISSEMINATION</a:t>
            </a:r>
          </a:p>
        </p:txBody>
      </p:sp>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sp>
        <p:nvSpPr>
          <p:cNvPr id="26" name="Rectangle 3">
            <a:extLst>
              <a:ext uri="{FF2B5EF4-FFF2-40B4-BE49-F238E27FC236}">
                <a16:creationId xmlns:a16="http://schemas.microsoft.com/office/drawing/2014/main" id="{595B00B2-9E28-D540-AD88-47798818E5E1}"/>
              </a:ext>
            </a:extLst>
          </p:cNvPr>
          <p:cNvSpPr txBox="1">
            <a:spLocks noChangeArrowheads="1"/>
          </p:cNvSpPr>
          <p:nvPr/>
        </p:nvSpPr>
        <p:spPr>
          <a:xfrm>
            <a:off x="685800" y="1730769"/>
            <a:ext cx="3962399" cy="1366324"/>
          </a:xfrm>
          <a:prstGeom prst="rect">
            <a:avLst/>
          </a:prstGeom>
          <a:noFill/>
          <a:ln/>
          <a:extLst>
            <a:ext uri="{91240B29-F687-4F45-9708-019B960494DF}">
              <a14:hiddenLine xmlns:a14="http://schemas.microsoft.com/office/drawing/2010/main" w="12700">
                <a:solidFill>
                  <a:schemeClr val="tx1"/>
                </a:solidFill>
                <a:miter lim="800000"/>
                <a:headEnd/>
                <a:tailEnd/>
              </a14:hiddenLine>
            </a:ext>
          </a:extLst>
        </p:spPr>
        <p:txBody>
          <a:bodyPr lIns="67866" tIns="33338" rIns="67866" bIns="33338"/>
          <a:lstStyle>
            <a:lvl1pPr marL="169863" indent="-169863" algn="l" rtl="0" eaLnBrk="1" fontAlgn="base" hangingPunct="1">
              <a:spcBef>
                <a:spcPct val="20000"/>
              </a:spcBef>
              <a:spcAft>
                <a:spcPct val="0"/>
              </a:spcAft>
              <a:buClr>
                <a:srgbClr val="3B6E8F"/>
              </a:buClr>
              <a:buFont typeface="Arial" charset="0"/>
              <a:buChar char="•"/>
              <a:defRPr sz="1600" kern="1200">
                <a:solidFill>
                  <a:schemeClr val="tx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altLang="en-US" sz="2400" b="1" dirty="0" err="1">
                <a:solidFill>
                  <a:srgbClr val="FF0000"/>
                </a:solidFill>
                <a:latin typeface="Akkurat" panose="02000503030000020004" pitchFamily="2" charset="0"/>
              </a:rPr>
              <a:t>Elektrická</a:t>
            </a:r>
            <a:r>
              <a:rPr lang="en-US" altLang="en-US" sz="2400" b="1" dirty="0">
                <a:solidFill>
                  <a:srgbClr val="FF0000"/>
                </a:solidFill>
                <a:latin typeface="Akkurat" panose="02000503030000020004" pitchFamily="2" charset="0"/>
              </a:rPr>
              <a:t> </a:t>
            </a:r>
            <a:r>
              <a:rPr lang="en-US" altLang="en-US" sz="2400" b="1" dirty="0" err="1">
                <a:solidFill>
                  <a:srgbClr val="FF0000"/>
                </a:solidFill>
                <a:latin typeface="Akkurat" panose="02000503030000020004" pitchFamily="2" charset="0"/>
              </a:rPr>
              <a:t>energie</a:t>
            </a:r>
            <a:r>
              <a:rPr lang="en-US" altLang="en-US" sz="2400" b="1" dirty="0">
                <a:solidFill>
                  <a:srgbClr val="FF0000"/>
                </a:solidFill>
                <a:latin typeface="Akkurat" panose="02000503030000020004" pitchFamily="2" charset="0"/>
              </a:rPr>
              <a:t> z </a:t>
            </a:r>
            <a:r>
              <a:rPr lang="en-US" altLang="en-US" sz="2400" b="1" dirty="0" err="1">
                <a:solidFill>
                  <a:srgbClr val="FF0000"/>
                </a:solidFill>
                <a:latin typeface="Akkurat" panose="02000503030000020004" pitchFamily="2" charset="0"/>
              </a:rPr>
              <a:t>kovového</a:t>
            </a:r>
            <a:r>
              <a:rPr lang="en-US" altLang="en-US" sz="2400" b="1" dirty="0">
                <a:solidFill>
                  <a:srgbClr val="FF0000"/>
                </a:solidFill>
                <a:latin typeface="Akkurat" panose="02000503030000020004" pitchFamily="2" charset="0"/>
              </a:rPr>
              <a:t> </a:t>
            </a:r>
            <a:r>
              <a:rPr lang="en-US" altLang="en-US" sz="2400" b="1" dirty="0" err="1">
                <a:solidFill>
                  <a:srgbClr val="FF0000"/>
                </a:solidFill>
                <a:latin typeface="Akkurat" panose="02000503030000020004" pitchFamily="2" charset="0"/>
              </a:rPr>
              <a:t>pláště</a:t>
            </a:r>
            <a:r>
              <a:rPr lang="en-US" altLang="en-US" sz="2400" b="1" dirty="0">
                <a:solidFill>
                  <a:srgbClr val="FF0000"/>
                </a:solidFill>
                <a:latin typeface="Akkurat" panose="02000503030000020004" pitchFamily="2" charset="0"/>
              </a:rPr>
              <a:t> (</a:t>
            </a:r>
            <a:r>
              <a:rPr lang="en-US" altLang="en-US" sz="2400" b="1" dirty="0" err="1">
                <a:solidFill>
                  <a:srgbClr val="FF0000"/>
                </a:solidFill>
                <a:latin typeface="Akkurat" panose="02000503030000020004" pitchFamily="2" charset="0"/>
              </a:rPr>
              <a:t>elektrody</a:t>
            </a:r>
            <a:r>
              <a:rPr lang="en-US" altLang="en-US" sz="2400" b="1" dirty="0">
                <a:solidFill>
                  <a:srgbClr val="FF0000"/>
                </a:solidFill>
                <a:latin typeface="Akkurat" panose="02000503030000020004" pitchFamily="2" charset="0"/>
              </a:rPr>
              <a:t>) </a:t>
            </a:r>
            <a:r>
              <a:rPr lang="en-US" altLang="en-US" sz="2400" b="1" dirty="0" err="1">
                <a:solidFill>
                  <a:srgbClr val="FF0000"/>
                </a:solidFill>
                <a:latin typeface="Akkurat" panose="02000503030000020004" pitchFamily="2" charset="0"/>
              </a:rPr>
              <a:t>komory</a:t>
            </a:r>
            <a:r>
              <a:rPr lang="en-US" altLang="en-US" sz="2400" b="1" dirty="0">
                <a:solidFill>
                  <a:srgbClr val="FF0000"/>
                </a:solidFill>
                <a:latin typeface="Akkurat" panose="02000503030000020004" pitchFamily="2" charset="0"/>
              </a:rPr>
              <a:t> </a:t>
            </a:r>
            <a:r>
              <a:rPr lang="en-US" altLang="en-US" sz="2400" b="1" dirty="0" err="1">
                <a:solidFill>
                  <a:srgbClr val="FF0000"/>
                </a:solidFill>
                <a:latin typeface="Akkurat" panose="02000503030000020004" pitchFamily="2" charset="0"/>
              </a:rPr>
              <a:t>aplikovaná</a:t>
            </a:r>
            <a:r>
              <a:rPr lang="en-US" altLang="en-US" sz="2400" b="1" dirty="0">
                <a:solidFill>
                  <a:srgbClr val="FF0000"/>
                </a:solidFill>
                <a:latin typeface="Akkurat" panose="02000503030000020004" pitchFamily="2" charset="0"/>
              </a:rPr>
              <a:t> </a:t>
            </a:r>
            <a:r>
              <a:rPr lang="en-US" altLang="en-US" sz="2400" b="1" dirty="0" err="1">
                <a:solidFill>
                  <a:srgbClr val="FF0000"/>
                </a:solidFill>
                <a:latin typeface="Akkurat" panose="02000503030000020004" pitchFamily="2" charset="0"/>
              </a:rPr>
              <a:t>na</a:t>
            </a:r>
            <a:r>
              <a:rPr lang="en-US" altLang="en-US" sz="2400" b="1" dirty="0">
                <a:solidFill>
                  <a:srgbClr val="FF0000"/>
                </a:solidFill>
                <a:latin typeface="Akkurat" panose="02000503030000020004" pitchFamily="2" charset="0"/>
              </a:rPr>
              <a:t> </a:t>
            </a:r>
            <a:r>
              <a:rPr lang="en-US" altLang="en-US" sz="2400" b="1" dirty="0" err="1">
                <a:solidFill>
                  <a:srgbClr val="FF0000"/>
                </a:solidFill>
                <a:latin typeface="Akkurat" panose="02000503030000020004" pitchFamily="2" charset="0"/>
              </a:rPr>
              <a:t>odpařený</a:t>
            </a:r>
            <a:r>
              <a:rPr lang="en-US" altLang="en-US" sz="2400" b="1" dirty="0">
                <a:solidFill>
                  <a:srgbClr val="FF0000"/>
                </a:solidFill>
                <a:latin typeface="Akkurat" panose="02000503030000020004" pitchFamily="2" charset="0"/>
              </a:rPr>
              <a:t> </a:t>
            </a:r>
            <a:r>
              <a:rPr lang="en-US" altLang="en-US" sz="2400" b="1" dirty="0" err="1">
                <a:solidFill>
                  <a:srgbClr val="FF0000"/>
                </a:solidFill>
                <a:latin typeface="Akkurat" panose="02000503030000020004" pitchFamily="2" charset="0"/>
              </a:rPr>
              <a:t>peroxid</a:t>
            </a:r>
            <a:r>
              <a:rPr lang="en-US" altLang="en-US" sz="2400" b="1" dirty="0">
                <a:solidFill>
                  <a:srgbClr val="FF0000"/>
                </a:solidFill>
                <a:latin typeface="Akkurat" panose="02000503030000020004" pitchFamily="2" charset="0"/>
              </a:rPr>
              <a:t> </a:t>
            </a:r>
            <a:r>
              <a:rPr lang="en-US" altLang="en-US" sz="2400" b="1" dirty="0" err="1">
                <a:solidFill>
                  <a:srgbClr val="FF0000"/>
                </a:solidFill>
                <a:latin typeface="Akkurat" panose="02000503030000020004" pitchFamily="2" charset="0"/>
              </a:rPr>
              <a:t>vodíku</a:t>
            </a:r>
            <a:r>
              <a:rPr lang="en-US" altLang="en-US" sz="2400" b="1" dirty="0">
                <a:solidFill>
                  <a:srgbClr val="FF0000"/>
                </a:solidFill>
                <a:latin typeface="Akkurat" panose="02000503030000020004" pitchFamily="2" charset="0"/>
              </a:rPr>
              <a:t> v </a:t>
            </a:r>
            <a:r>
              <a:rPr lang="en-US" altLang="en-US" sz="2400" b="1" dirty="0" err="1">
                <a:solidFill>
                  <a:srgbClr val="FF0000"/>
                </a:solidFill>
                <a:latin typeface="Akkurat" panose="02000503030000020004" pitchFamily="2" charset="0"/>
              </a:rPr>
              <a:t>komoře</a:t>
            </a:r>
            <a:r>
              <a:rPr lang="cs-CZ" altLang="en-US" sz="2400" b="1" dirty="0">
                <a:solidFill>
                  <a:srgbClr val="FF0000"/>
                </a:solidFill>
                <a:latin typeface="Akkurat" panose="02000503030000020004" pitchFamily="2" charset="0"/>
              </a:rPr>
              <a:t>.</a:t>
            </a:r>
            <a:endParaRPr lang="en-US" altLang="en-US" sz="2400" b="1" dirty="0">
              <a:solidFill>
                <a:srgbClr val="FF0000"/>
              </a:solidFill>
              <a:latin typeface="Akkurat" panose="02000503030000020004" pitchFamily="2" charset="0"/>
            </a:endParaRPr>
          </a:p>
        </p:txBody>
      </p:sp>
      <p:pic>
        <p:nvPicPr>
          <p:cNvPr id="27" name="Picture 2">
            <a:extLst>
              <a:ext uri="{FF2B5EF4-FFF2-40B4-BE49-F238E27FC236}">
                <a16:creationId xmlns:a16="http://schemas.microsoft.com/office/drawing/2014/main" id="{145965C0-C3CF-7447-BAD0-60DA454806AD}"/>
              </a:ext>
            </a:extLst>
          </p:cNvPr>
          <p:cNvPicPr>
            <a:picLocks noChangeAspect="1"/>
          </p:cNvPicPr>
          <p:nvPr/>
        </p:nvPicPr>
        <p:blipFill rotWithShape="1">
          <a:blip r:embed="rId4"/>
          <a:srcRect t="39678"/>
          <a:stretch/>
        </p:blipFill>
        <p:spPr>
          <a:xfrm>
            <a:off x="5703805" y="3612019"/>
            <a:ext cx="5162332" cy="1921475"/>
          </a:xfrm>
          <a:prstGeom prst="rect">
            <a:avLst/>
          </a:prstGeom>
          <a:noFill/>
          <a:ln w="15875">
            <a:noFill/>
          </a:ln>
          <a:effectLst/>
        </p:spPr>
      </p:pic>
      <p:pic>
        <p:nvPicPr>
          <p:cNvPr id="28" name="Picture 5">
            <a:extLst>
              <a:ext uri="{FF2B5EF4-FFF2-40B4-BE49-F238E27FC236}">
                <a16:creationId xmlns:a16="http://schemas.microsoft.com/office/drawing/2014/main" id="{74F88CDC-CA86-2442-A569-B4AA90E94FBC}"/>
              </a:ext>
            </a:extLst>
          </p:cNvPr>
          <p:cNvPicPr>
            <a:picLocks noChangeAspect="1"/>
          </p:cNvPicPr>
          <p:nvPr/>
        </p:nvPicPr>
        <p:blipFill rotWithShape="1">
          <a:blip r:embed="rId5"/>
          <a:srcRect t="5000" b="5971"/>
          <a:stretch/>
        </p:blipFill>
        <p:spPr>
          <a:xfrm>
            <a:off x="1143000" y="3612020"/>
            <a:ext cx="3345943" cy="1921475"/>
          </a:xfrm>
          <a:prstGeom prst="rect">
            <a:avLst/>
          </a:prstGeom>
        </p:spPr>
      </p:pic>
      <p:sp>
        <p:nvSpPr>
          <p:cNvPr id="31" name="Rectangle 3">
            <a:extLst>
              <a:ext uri="{FF2B5EF4-FFF2-40B4-BE49-F238E27FC236}">
                <a16:creationId xmlns:a16="http://schemas.microsoft.com/office/drawing/2014/main" id="{1B9112D7-738F-BB45-8246-2D7559B4286D}"/>
              </a:ext>
            </a:extLst>
          </p:cNvPr>
          <p:cNvSpPr txBox="1">
            <a:spLocks noChangeArrowheads="1"/>
          </p:cNvSpPr>
          <p:nvPr/>
        </p:nvSpPr>
        <p:spPr>
          <a:xfrm>
            <a:off x="5181600" y="2148649"/>
            <a:ext cx="6366257" cy="1034973"/>
          </a:xfrm>
          <a:prstGeom prst="rect">
            <a:avLst/>
          </a:prstGeom>
          <a:noFill/>
          <a:ln/>
          <a:extLst>
            <a:ext uri="{91240B29-F687-4F45-9708-019B960494DF}">
              <a14:hiddenLine xmlns:a14="http://schemas.microsoft.com/office/drawing/2010/main" w="12700">
                <a:solidFill>
                  <a:schemeClr val="tx1"/>
                </a:solidFill>
                <a:miter lim="800000"/>
                <a:headEnd/>
                <a:tailEnd/>
              </a14:hiddenLine>
            </a:ext>
          </a:extLst>
        </p:spPr>
        <p:txBody>
          <a:bodyPr lIns="67866" tIns="33338" rIns="67866" bIns="33338"/>
          <a:lstStyle>
            <a:lvl1pPr marL="169863" indent="-169863" algn="l" rtl="0" eaLnBrk="1" fontAlgn="base" hangingPunct="1">
              <a:spcBef>
                <a:spcPct val="20000"/>
              </a:spcBef>
              <a:spcAft>
                <a:spcPct val="0"/>
              </a:spcAft>
              <a:buClr>
                <a:srgbClr val="3B6E8F"/>
              </a:buClr>
              <a:buFont typeface="Arial" charset="0"/>
              <a:buChar char="•"/>
              <a:defRPr sz="1600" kern="1200">
                <a:solidFill>
                  <a:schemeClr val="tx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3"/>
              </a:buClr>
            </a:pPr>
            <a:r>
              <a:rPr lang="en-US" altLang="en-US" sz="1800" dirty="0">
                <a:latin typeface="Akkurat" panose="02000503030000020004" pitchFamily="2" charset="0"/>
              </a:rPr>
              <a:t>[A] H</a:t>
            </a:r>
            <a:r>
              <a:rPr lang="en-US" altLang="en-US" sz="1800" baseline="-25000" dirty="0">
                <a:latin typeface="Akkurat" panose="02000503030000020004" pitchFamily="2" charset="0"/>
              </a:rPr>
              <a:t>2</a:t>
            </a:r>
            <a:r>
              <a:rPr lang="en-US" altLang="en-US" sz="1800" dirty="0">
                <a:latin typeface="Akkurat" panose="02000503030000020004" pitchFamily="2" charset="0"/>
              </a:rPr>
              <a:t>O</a:t>
            </a:r>
            <a:r>
              <a:rPr lang="en-US" altLang="en-US" sz="1800" baseline="-25000" dirty="0">
                <a:latin typeface="Akkurat" panose="02000503030000020004" pitchFamily="2" charset="0"/>
              </a:rPr>
              <a:t>2 </a:t>
            </a:r>
            <a:r>
              <a:rPr lang="en-US" altLang="en-US" sz="1800" dirty="0">
                <a:latin typeface="Akkurat" panose="02000503030000020004" pitchFamily="2" charset="0"/>
              </a:rPr>
              <a:t>+ (electron collision / RF excitation) </a:t>
            </a:r>
            <a:r>
              <a:rPr lang="pt-PT" sz="1800" dirty="0"/>
              <a:t>→ 2 OH</a:t>
            </a:r>
          </a:p>
          <a:p>
            <a:pPr>
              <a:buClr>
                <a:schemeClr val="accent3"/>
              </a:buClr>
            </a:pPr>
            <a:r>
              <a:rPr lang="en-US" altLang="en-US" sz="1800" dirty="0">
                <a:latin typeface="Akkurat" panose="02000503030000020004" pitchFamily="2" charset="0"/>
              </a:rPr>
              <a:t>[B] HO + H</a:t>
            </a:r>
            <a:r>
              <a:rPr lang="en-US" altLang="en-US" sz="1800" baseline="-25000" dirty="0">
                <a:latin typeface="Akkurat" panose="02000503030000020004" pitchFamily="2" charset="0"/>
              </a:rPr>
              <a:t>2</a:t>
            </a:r>
            <a:r>
              <a:rPr lang="en-US" altLang="en-US" sz="1800" dirty="0">
                <a:latin typeface="Akkurat" panose="02000503030000020004" pitchFamily="2" charset="0"/>
              </a:rPr>
              <a:t>O</a:t>
            </a:r>
            <a:r>
              <a:rPr lang="en-US" altLang="en-US" sz="1800" baseline="-25000" dirty="0">
                <a:latin typeface="Akkurat" panose="02000503030000020004" pitchFamily="2" charset="0"/>
              </a:rPr>
              <a:t>2</a:t>
            </a:r>
            <a:r>
              <a:rPr lang="en-US" altLang="en-US" sz="1800" dirty="0">
                <a:latin typeface="Akkurat" panose="02000503030000020004" pitchFamily="2" charset="0"/>
              </a:rPr>
              <a:t> </a:t>
            </a:r>
            <a:r>
              <a:rPr lang="pt-PT" sz="1800" dirty="0"/>
              <a:t>→</a:t>
            </a:r>
            <a:r>
              <a:rPr lang="en-US" altLang="en-US" sz="1800" dirty="0">
                <a:latin typeface="Akkurat" panose="02000503030000020004" pitchFamily="2" charset="0"/>
              </a:rPr>
              <a:t> H</a:t>
            </a:r>
            <a:r>
              <a:rPr lang="en-US" altLang="en-US" sz="1800" baseline="-25000" dirty="0">
                <a:latin typeface="Akkurat" panose="02000503030000020004" pitchFamily="2" charset="0"/>
              </a:rPr>
              <a:t>2</a:t>
            </a:r>
            <a:r>
              <a:rPr lang="en-US" altLang="en-US" sz="1800" dirty="0">
                <a:latin typeface="Akkurat" panose="02000503030000020004" pitchFamily="2" charset="0"/>
              </a:rPr>
              <a:t>O</a:t>
            </a:r>
            <a:r>
              <a:rPr lang="en-US" altLang="en-US" sz="1800" baseline="-25000" dirty="0">
                <a:latin typeface="Akkurat" panose="02000503030000020004" pitchFamily="2" charset="0"/>
              </a:rPr>
              <a:t>  + </a:t>
            </a:r>
            <a:r>
              <a:rPr lang="en-US" altLang="en-US" sz="1800" dirty="0">
                <a:latin typeface="Akkurat" panose="02000503030000020004" pitchFamily="2" charset="0"/>
              </a:rPr>
              <a:t>HO</a:t>
            </a:r>
            <a:r>
              <a:rPr lang="en-US" altLang="en-US" sz="1800" baseline="-25000" dirty="0">
                <a:latin typeface="Akkurat" panose="02000503030000020004" pitchFamily="2" charset="0"/>
              </a:rPr>
              <a:t>2</a:t>
            </a:r>
          </a:p>
          <a:p>
            <a:pPr>
              <a:buClr>
                <a:schemeClr val="accent3"/>
              </a:buClr>
            </a:pPr>
            <a:r>
              <a:rPr lang="en-US" altLang="en-US" sz="1800" dirty="0">
                <a:latin typeface="Akkurat" panose="02000503030000020004" pitchFamily="2" charset="0"/>
              </a:rPr>
              <a:t>[C] H</a:t>
            </a:r>
            <a:r>
              <a:rPr lang="en-US" altLang="en-US" sz="1800" baseline="-25000" dirty="0">
                <a:latin typeface="Akkurat" panose="02000503030000020004" pitchFamily="2" charset="0"/>
              </a:rPr>
              <a:t>2</a:t>
            </a:r>
            <a:r>
              <a:rPr lang="en-US" altLang="en-US" sz="1800" dirty="0">
                <a:latin typeface="Akkurat" panose="02000503030000020004" pitchFamily="2" charset="0"/>
              </a:rPr>
              <a:t>O</a:t>
            </a:r>
            <a:r>
              <a:rPr lang="en-US" altLang="en-US" sz="1800" baseline="-25000" dirty="0">
                <a:latin typeface="Akkurat" panose="02000503030000020004" pitchFamily="2" charset="0"/>
              </a:rPr>
              <a:t>2 </a:t>
            </a:r>
            <a:r>
              <a:rPr lang="en-US" altLang="en-US" sz="1800" dirty="0">
                <a:latin typeface="Akkurat" panose="02000503030000020004" pitchFamily="2" charset="0"/>
              </a:rPr>
              <a:t>+ electron collision / RF excitation                                                 </a:t>
            </a:r>
            <a:r>
              <a:rPr lang="pt-PT" sz="1800" dirty="0"/>
              <a:t>→ </a:t>
            </a:r>
            <a:r>
              <a:rPr lang="pt-PT" sz="1800" dirty="0" err="1"/>
              <a:t>activated</a:t>
            </a:r>
            <a:r>
              <a:rPr lang="pt-PT" sz="1800" dirty="0"/>
              <a:t> </a:t>
            </a:r>
            <a:r>
              <a:rPr lang="en-US" altLang="en-US" sz="1800" dirty="0">
                <a:latin typeface="Akkurat" panose="02000503030000020004" pitchFamily="2" charset="0"/>
              </a:rPr>
              <a:t>H</a:t>
            </a:r>
            <a:r>
              <a:rPr lang="en-US" altLang="en-US" sz="1800" baseline="-25000" dirty="0">
                <a:latin typeface="Akkurat" panose="02000503030000020004" pitchFamily="2" charset="0"/>
              </a:rPr>
              <a:t>2</a:t>
            </a:r>
            <a:r>
              <a:rPr lang="en-US" altLang="en-US" sz="1800" dirty="0">
                <a:latin typeface="Akkurat" panose="02000503030000020004" pitchFamily="2" charset="0"/>
              </a:rPr>
              <a:t>O</a:t>
            </a:r>
            <a:r>
              <a:rPr lang="en-US" altLang="en-US" sz="1800" baseline="-25000" dirty="0">
                <a:latin typeface="Akkurat" panose="02000503030000020004" pitchFamily="2" charset="0"/>
              </a:rPr>
              <a:t>2</a:t>
            </a:r>
            <a:r>
              <a:rPr lang="en-US" altLang="en-US" sz="1800" dirty="0">
                <a:latin typeface="Akkurat" panose="02000503030000020004" pitchFamily="2" charset="0"/>
              </a:rPr>
              <a:t> </a:t>
            </a:r>
            <a:r>
              <a:rPr lang="pt-PT" sz="1800" dirty="0"/>
              <a:t>→ </a:t>
            </a:r>
            <a:r>
              <a:rPr lang="en-US" altLang="en-US" sz="1800" dirty="0">
                <a:latin typeface="Akkurat" panose="02000503030000020004" pitchFamily="2" charset="0"/>
              </a:rPr>
              <a:t>H</a:t>
            </a:r>
            <a:r>
              <a:rPr lang="en-US" altLang="en-US" sz="1800" baseline="-25000" dirty="0">
                <a:latin typeface="Akkurat" panose="02000503030000020004" pitchFamily="2" charset="0"/>
              </a:rPr>
              <a:t>2</a:t>
            </a:r>
            <a:r>
              <a:rPr lang="en-US" altLang="en-US" sz="1800" dirty="0">
                <a:latin typeface="Akkurat" panose="02000503030000020004" pitchFamily="2" charset="0"/>
              </a:rPr>
              <a:t>O</a:t>
            </a:r>
            <a:r>
              <a:rPr lang="en-US" altLang="en-US" sz="1800" baseline="-25000" dirty="0">
                <a:latin typeface="Akkurat" panose="02000503030000020004" pitchFamily="2" charset="0"/>
              </a:rPr>
              <a:t>2</a:t>
            </a:r>
            <a:r>
              <a:rPr lang="en-US" altLang="en-US" sz="1800" dirty="0">
                <a:latin typeface="Akkurat" panose="02000503030000020004" pitchFamily="2" charset="0"/>
              </a:rPr>
              <a:t> + UV &amp; Visible </a:t>
            </a:r>
            <a:r>
              <a:rPr lang="en-US" altLang="en-US" sz="1800" dirty="0" err="1">
                <a:latin typeface="Akkurat" panose="02000503030000020004" pitchFamily="2" charset="0"/>
              </a:rPr>
              <a:t>rediation</a:t>
            </a:r>
            <a:r>
              <a:rPr lang="pt-PT" sz="1800" dirty="0"/>
              <a:t> </a:t>
            </a:r>
          </a:p>
          <a:p>
            <a:pPr>
              <a:buClr>
                <a:schemeClr val="accent3"/>
              </a:buClr>
            </a:pPr>
            <a:endParaRPr lang="en-US" altLang="en-US" sz="1800" dirty="0">
              <a:latin typeface="Akkurat" panose="02000503030000020004" pitchFamily="2" charset="0"/>
            </a:endParaRPr>
          </a:p>
        </p:txBody>
      </p:sp>
      <p:sp>
        <p:nvSpPr>
          <p:cNvPr id="33" name="Retângulo 32">
            <a:extLst>
              <a:ext uri="{FF2B5EF4-FFF2-40B4-BE49-F238E27FC236}">
                <a16:creationId xmlns:a16="http://schemas.microsoft.com/office/drawing/2014/main" id="{97A0DDF6-5E79-3D4B-8166-D4C7704B9737}"/>
              </a:ext>
            </a:extLst>
          </p:cNvPr>
          <p:cNvSpPr/>
          <p:nvPr/>
        </p:nvSpPr>
        <p:spPr>
          <a:xfrm>
            <a:off x="685800" y="1691449"/>
            <a:ext cx="4106081" cy="409975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4" name="Imagem 33">
            <a:extLst>
              <a:ext uri="{FF2B5EF4-FFF2-40B4-BE49-F238E27FC236}">
                <a16:creationId xmlns:a16="http://schemas.microsoft.com/office/drawing/2014/main" id="{D88E28C5-E662-4443-8294-09AE0CC976FC}"/>
              </a:ext>
            </a:extLst>
          </p:cNvPr>
          <p:cNvPicPr>
            <a:picLocks noChangeAspect="1"/>
          </p:cNvPicPr>
          <p:nvPr/>
        </p:nvPicPr>
        <p:blipFill>
          <a:blip r:embed="rId6"/>
          <a:stretch>
            <a:fillRect/>
          </a:stretch>
        </p:blipFill>
        <p:spPr>
          <a:xfrm flipV="1">
            <a:off x="609600" y="1097281"/>
            <a:ext cx="3687999" cy="45719"/>
          </a:xfrm>
          <a:prstGeom prst="rect">
            <a:avLst/>
          </a:prstGeom>
        </p:spPr>
      </p:pic>
    </p:spTree>
    <p:extLst>
      <p:ext uri="{BB962C8B-B14F-4D97-AF65-F5344CB8AC3E}">
        <p14:creationId xmlns:p14="http://schemas.microsoft.com/office/powerpoint/2010/main" val="291218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ectangle 18">
            <a:extLst>
              <a:ext uri="{FF2B5EF4-FFF2-40B4-BE49-F238E27FC236}">
                <a16:creationId xmlns:a16="http://schemas.microsoft.com/office/drawing/2014/main" id="{CF2A7B2D-0E7F-C541-AF73-C7E5515278E4}"/>
              </a:ext>
            </a:extLst>
          </p:cNvPr>
          <p:cNvSpPr/>
          <p:nvPr/>
        </p:nvSpPr>
        <p:spPr>
          <a:xfrm>
            <a:off x="4743005" y="1524000"/>
            <a:ext cx="3334195" cy="3247441"/>
          </a:xfrm>
          <a:prstGeom prst="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err="1">
              <a:solidFill>
                <a:schemeClr val="tx1"/>
              </a:solidFill>
            </a:endParaRPr>
          </a:p>
        </p:txBody>
      </p:sp>
      <p:sp>
        <p:nvSpPr>
          <p:cNvPr id="44" name="Rectangle 18">
            <a:extLst>
              <a:ext uri="{FF2B5EF4-FFF2-40B4-BE49-F238E27FC236}">
                <a16:creationId xmlns:a16="http://schemas.microsoft.com/office/drawing/2014/main" id="{08E01E0D-21CF-C342-8406-1AE97D5D7DD2}"/>
              </a:ext>
            </a:extLst>
          </p:cNvPr>
          <p:cNvSpPr/>
          <p:nvPr/>
        </p:nvSpPr>
        <p:spPr>
          <a:xfrm>
            <a:off x="8114410" y="1524000"/>
            <a:ext cx="3334194" cy="3247441"/>
          </a:xfrm>
          <a:prstGeom prst="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err="1">
              <a:solidFill>
                <a:schemeClr val="tx1"/>
              </a:solidFill>
            </a:endParaRPr>
          </a:p>
        </p:txBody>
      </p:sp>
      <p:sp>
        <p:nvSpPr>
          <p:cNvPr id="18" name="Text Placeholder 17">
            <a:extLst>
              <a:ext uri="{FF2B5EF4-FFF2-40B4-BE49-F238E27FC236}">
                <a16:creationId xmlns:a16="http://schemas.microsoft.com/office/drawing/2014/main" id="{DBAD4215-E5D5-45F3-AC13-0ACFDAEFE30E}"/>
              </a:ext>
            </a:extLst>
          </p:cNvPr>
          <p:cNvSpPr>
            <a:spLocks noGrp="1"/>
          </p:cNvSpPr>
          <p:nvPr>
            <p:ph type="body" sz="quarter" idx="18"/>
          </p:nvPr>
        </p:nvSpPr>
        <p:spPr/>
        <p:txBody>
          <a:bodyPr>
            <a:normAutofit/>
          </a:bodyPr>
          <a:lstStyle/>
          <a:p>
            <a:pPr fontAlgn="auto">
              <a:lnSpc>
                <a:spcPct val="60000"/>
              </a:lnSpc>
              <a:spcAft>
                <a:spcPts val="0"/>
              </a:spcAft>
            </a:pPr>
            <a:r>
              <a:rPr lang="en-US" dirty="0" err="1">
                <a:latin typeface="INDEPENDENT Text Medium" pitchFamily="2" charset="0"/>
              </a:rPr>
              <a:t>ALLClear</a:t>
            </a:r>
            <a:r>
              <a:rPr lang="en-US" dirty="0">
                <a:latin typeface="INDEPENDENT Text Medium" pitchFamily="2" charset="0"/>
              </a:rPr>
              <a:t>™ </a:t>
            </a:r>
            <a:r>
              <a:rPr lang="en-US" dirty="0" err="1">
                <a:latin typeface="INDEPENDENT Text Medium" pitchFamily="2" charset="0"/>
              </a:rPr>
              <a:t>Technolog</a:t>
            </a:r>
            <a:r>
              <a:rPr lang="cs-CZ" dirty="0">
                <a:latin typeface="INDEPENDENT Text Medium" pitchFamily="2" charset="0"/>
              </a:rPr>
              <a:t>ie</a:t>
            </a:r>
            <a:endParaRPr lang="en-US" dirty="0">
              <a:latin typeface="INDEPENDENT Text Medium" pitchFamily="2" charset="0"/>
            </a:endParaRPr>
          </a:p>
        </p:txBody>
      </p:sp>
      <p:sp>
        <p:nvSpPr>
          <p:cNvPr id="6" name="Text Placeholder 18">
            <a:extLst>
              <a:ext uri="{FF2B5EF4-FFF2-40B4-BE49-F238E27FC236}">
                <a16:creationId xmlns:a16="http://schemas.microsoft.com/office/drawing/2014/main" id="{35B1DD25-1DC0-C04A-B906-0842B8DBC9AA}"/>
              </a:ext>
            </a:extLst>
          </p:cNvPr>
          <p:cNvSpPr>
            <a:spLocks noGrp="1"/>
          </p:cNvSpPr>
          <p:nvPr>
            <p:ph type="body" sz="quarter" idx="4294967295"/>
          </p:nvPr>
        </p:nvSpPr>
        <p:spPr>
          <a:xfrm>
            <a:off x="-6097" y="6501206"/>
            <a:ext cx="12192001" cy="230832"/>
          </a:xfrm>
          <a:prstGeom prst="rect">
            <a:avLst/>
          </a:prstGeom>
        </p:spPr>
        <p:txBody>
          <a:bodyPr/>
          <a:lstStyle/>
          <a:p>
            <a:r>
              <a:rPr lang="en-US" sz="900" dirty="0"/>
              <a:t>CONFIDENTIAL • FOR INTERNATIONAL USE ONLY • NOT FOR DISTRIBUTION OR DISSEMINATION</a:t>
            </a:r>
          </a:p>
        </p:txBody>
      </p:sp>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pic>
        <p:nvPicPr>
          <p:cNvPr id="24" name="Imagem 23">
            <a:extLst>
              <a:ext uri="{FF2B5EF4-FFF2-40B4-BE49-F238E27FC236}">
                <a16:creationId xmlns:a16="http://schemas.microsoft.com/office/drawing/2014/main" id="{B820FE6E-6802-B844-A876-F11A5AABF480}"/>
              </a:ext>
            </a:extLst>
          </p:cNvPr>
          <p:cNvPicPr>
            <a:picLocks noChangeAspect="1"/>
          </p:cNvPicPr>
          <p:nvPr/>
        </p:nvPicPr>
        <p:blipFill>
          <a:blip r:embed="rId4"/>
          <a:stretch>
            <a:fillRect/>
          </a:stretch>
        </p:blipFill>
        <p:spPr>
          <a:xfrm flipV="1">
            <a:off x="609600" y="1097281"/>
            <a:ext cx="3687999" cy="45719"/>
          </a:xfrm>
          <a:prstGeom prst="rect">
            <a:avLst/>
          </a:prstGeom>
        </p:spPr>
      </p:pic>
      <p:sp>
        <p:nvSpPr>
          <p:cNvPr id="22" name="Rectangle 18">
            <a:extLst>
              <a:ext uri="{FF2B5EF4-FFF2-40B4-BE49-F238E27FC236}">
                <a16:creationId xmlns:a16="http://schemas.microsoft.com/office/drawing/2014/main" id="{E9EB51C6-9296-E946-83B9-C2C42299875B}"/>
              </a:ext>
            </a:extLst>
          </p:cNvPr>
          <p:cNvSpPr/>
          <p:nvPr/>
        </p:nvSpPr>
        <p:spPr>
          <a:xfrm>
            <a:off x="1371691" y="1524000"/>
            <a:ext cx="3334196" cy="3247441"/>
          </a:xfrm>
          <a:prstGeom prst="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err="1">
              <a:solidFill>
                <a:schemeClr val="tx1"/>
              </a:solidFill>
            </a:endParaRPr>
          </a:p>
        </p:txBody>
      </p:sp>
      <p:sp>
        <p:nvSpPr>
          <p:cNvPr id="23" name="Rectangle 19">
            <a:extLst>
              <a:ext uri="{FF2B5EF4-FFF2-40B4-BE49-F238E27FC236}">
                <a16:creationId xmlns:a16="http://schemas.microsoft.com/office/drawing/2014/main" id="{667DDF0C-DFAC-DF4A-9D9A-9441BBCC0AF9}"/>
              </a:ext>
            </a:extLst>
          </p:cNvPr>
          <p:cNvSpPr/>
          <p:nvPr/>
        </p:nvSpPr>
        <p:spPr>
          <a:xfrm>
            <a:off x="7885396" y="1531176"/>
            <a:ext cx="3563207" cy="509498"/>
          </a:xfrm>
          <a:prstGeom prst="rect">
            <a:avLst/>
          </a:prstGeom>
          <a:gradFill flip="none" rotWithShape="1">
            <a:gsLst>
              <a:gs pos="0">
                <a:schemeClr val="accent5"/>
              </a:gs>
              <a:gs pos="100000">
                <a:schemeClr val="accent3"/>
              </a:gs>
            </a:gsLst>
            <a:lin ang="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898" algn="ctr"/>
            <a:r>
              <a:rPr lang="cs-CZ"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rPr>
              <a:t>Kontrola </a:t>
            </a:r>
            <a:r>
              <a:rPr lang="en-US"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rPr>
              <a:t>System</a:t>
            </a:r>
            <a:r>
              <a:rPr lang="cs-CZ"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rPr>
              <a:t>u</a:t>
            </a:r>
            <a:r>
              <a:rPr lang="en-US"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rPr>
              <a:t> </a:t>
            </a:r>
          </a:p>
        </p:txBody>
      </p:sp>
      <p:sp>
        <p:nvSpPr>
          <p:cNvPr id="25" name="Pentagon 20">
            <a:extLst>
              <a:ext uri="{FF2B5EF4-FFF2-40B4-BE49-F238E27FC236}">
                <a16:creationId xmlns:a16="http://schemas.microsoft.com/office/drawing/2014/main" id="{B2F26B17-3880-8942-8EA2-4ECC67D77251}"/>
              </a:ext>
            </a:extLst>
          </p:cNvPr>
          <p:cNvSpPr/>
          <p:nvPr/>
        </p:nvSpPr>
        <p:spPr>
          <a:xfrm>
            <a:off x="4572000" y="1531176"/>
            <a:ext cx="3626354" cy="509498"/>
          </a:xfrm>
          <a:prstGeom prst="homePlate">
            <a:avLst/>
          </a:prstGeom>
          <a:gradFill flip="none" rotWithShape="1">
            <a:gsLst>
              <a:gs pos="0">
                <a:schemeClr val="accent5"/>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898" algn="ctr"/>
            <a:r>
              <a:rPr lang="cs-CZ"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rPr>
              <a:t>Zahřívání </a:t>
            </a:r>
            <a:r>
              <a:rPr lang="en-US" sz="1600" b="1" dirty="0" err="1">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rPr>
              <a:t>Instrumen</a:t>
            </a:r>
            <a:r>
              <a:rPr lang="cs-CZ"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rPr>
              <a:t>tů</a:t>
            </a:r>
            <a:endParaRPr lang="en-US"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endParaRPr>
          </a:p>
        </p:txBody>
      </p:sp>
      <p:sp>
        <p:nvSpPr>
          <p:cNvPr id="26" name="Pentagon 21">
            <a:extLst>
              <a:ext uri="{FF2B5EF4-FFF2-40B4-BE49-F238E27FC236}">
                <a16:creationId xmlns:a16="http://schemas.microsoft.com/office/drawing/2014/main" id="{3E5552BD-1156-0243-A54C-4061FDF09155}"/>
              </a:ext>
            </a:extLst>
          </p:cNvPr>
          <p:cNvSpPr/>
          <p:nvPr/>
        </p:nvSpPr>
        <p:spPr>
          <a:xfrm>
            <a:off x="1371600" y="1531176"/>
            <a:ext cx="3468485" cy="509498"/>
          </a:xfrm>
          <a:prstGeom prst="homePlate">
            <a:avLst/>
          </a:prstGeom>
          <a:gradFill flip="none" rotWithShape="1">
            <a:gsLst>
              <a:gs pos="0">
                <a:schemeClr val="accent5"/>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rPr>
              <a:t>Detekce vlhkosti</a:t>
            </a:r>
            <a:r>
              <a:rPr lang="en-US"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rPr>
              <a:t> &amp; </a:t>
            </a:r>
            <a:r>
              <a:rPr lang="cs-CZ"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rPr>
              <a:t>odstranění</a:t>
            </a:r>
            <a:endParaRPr lang="en-US" sz="1600" b="1" dirty="0">
              <a:solidFill>
                <a:schemeClr val="bg1"/>
              </a:solidFill>
              <a:effectLst>
                <a:outerShdw blurRad="38100" dist="38100" dir="2700000" algn="tl">
                  <a:srgbClr val="000000">
                    <a:alpha val="43137"/>
                  </a:srgbClr>
                </a:outerShdw>
              </a:effectLst>
              <a:latin typeface="Akkurat" panose="02000503030000020004" pitchFamily="2" charset="0"/>
              <a:cs typeface="Arial" panose="020B0604020202020204" pitchFamily="34" charset="0"/>
            </a:endParaRPr>
          </a:p>
        </p:txBody>
      </p:sp>
      <p:pic>
        <p:nvPicPr>
          <p:cNvPr id="27" name="Picture 2">
            <a:extLst>
              <a:ext uri="{FF2B5EF4-FFF2-40B4-BE49-F238E27FC236}">
                <a16:creationId xmlns:a16="http://schemas.microsoft.com/office/drawing/2014/main" id="{57D34BC1-9FA4-B04A-9BF7-D7D36516EFB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9876" t="7276" r="9874"/>
          <a:stretch/>
        </p:blipFill>
        <p:spPr bwMode="auto">
          <a:xfrm>
            <a:off x="8906583" y="2314113"/>
            <a:ext cx="1801073" cy="204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a:extLst>
              <a:ext uri="{FF2B5EF4-FFF2-40B4-BE49-F238E27FC236}">
                <a16:creationId xmlns:a16="http://schemas.microsoft.com/office/drawing/2014/main" id="{0BC02CE9-F118-6A40-88A4-2A9873F9165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29178" y="2250813"/>
            <a:ext cx="2361847" cy="1647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40">
            <a:extLst>
              <a:ext uri="{FF2B5EF4-FFF2-40B4-BE49-F238E27FC236}">
                <a16:creationId xmlns:a16="http://schemas.microsoft.com/office/drawing/2014/main" id="{5BB69A00-E256-7541-85DC-0D0752F2FC54}"/>
              </a:ext>
            </a:extLst>
          </p:cNvPr>
          <p:cNvSpPr txBox="1"/>
          <p:nvPr/>
        </p:nvSpPr>
        <p:spPr>
          <a:xfrm>
            <a:off x="5338233" y="4204656"/>
            <a:ext cx="2143735" cy="430887"/>
          </a:xfrm>
          <a:prstGeom prst="rect">
            <a:avLst/>
          </a:prstGeom>
          <a:noFill/>
        </p:spPr>
        <p:txBody>
          <a:bodyPr wrap="square" rtlCol="0" anchor="ctr">
            <a:spAutoFit/>
          </a:bodyPr>
          <a:lstStyle/>
          <a:p>
            <a:pPr algn="ctr"/>
            <a:r>
              <a:rPr lang="en-US" sz="1100" dirty="0">
                <a:latin typeface="Akkurat" panose="02000503030000020004" pitchFamily="2" charset="0"/>
                <a:cs typeface="Arial" panose="020B0604020202020204" pitchFamily="34" charset="0"/>
              </a:rPr>
              <a:t>Plasma </a:t>
            </a:r>
            <a:r>
              <a:rPr lang="cs-CZ" sz="1100" dirty="0">
                <a:latin typeface="Akkurat" panose="02000503030000020004" pitchFamily="2" charset="0"/>
                <a:cs typeface="Arial" panose="020B0604020202020204" pitchFamily="34" charset="0"/>
              </a:rPr>
              <a:t>odstraní vlhkost a zahřeje</a:t>
            </a:r>
            <a:r>
              <a:rPr lang="en-US" sz="1100" dirty="0">
                <a:latin typeface="Akkurat" panose="02000503030000020004" pitchFamily="2" charset="0"/>
                <a:cs typeface="Arial" panose="020B0604020202020204" pitchFamily="34" charset="0"/>
              </a:rPr>
              <a:t> instrument</a:t>
            </a:r>
            <a:r>
              <a:rPr lang="cs-CZ" sz="1100" dirty="0">
                <a:latin typeface="Akkurat" panose="02000503030000020004" pitchFamily="2" charset="0"/>
                <a:cs typeface="Arial" panose="020B0604020202020204" pitchFamily="34" charset="0"/>
              </a:rPr>
              <a:t>y</a:t>
            </a:r>
            <a:endParaRPr lang="en-US" sz="1100" dirty="0">
              <a:latin typeface="Akkurat" panose="02000503030000020004" pitchFamily="2" charset="0"/>
              <a:cs typeface="Arial" panose="020B0604020202020204" pitchFamily="34" charset="0"/>
            </a:endParaRPr>
          </a:p>
        </p:txBody>
      </p:sp>
      <p:pic>
        <p:nvPicPr>
          <p:cNvPr id="32" name="Picture 4">
            <a:extLst>
              <a:ext uri="{FF2B5EF4-FFF2-40B4-BE49-F238E27FC236}">
                <a16:creationId xmlns:a16="http://schemas.microsoft.com/office/drawing/2014/main" id="{09A4DF25-53D8-754D-8CA4-D24C92F3EE5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080412" y="2253927"/>
            <a:ext cx="1688392" cy="774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Connector 42">
            <a:extLst>
              <a:ext uri="{FF2B5EF4-FFF2-40B4-BE49-F238E27FC236}">
                <a16:creationId xmlns:a16="http://schemas.microsoft.com/office/drawing/2014/main" id="{D6F423BD-498B-C24A-8479-E2572903688D}"/>
              </a:ext>
            </a:extLst>
          </p:cNvPr>
          <p:cNvCxnSpPr/>
          <p:nvPr/>
        </p:nvCxnSpPr>
        <p:spPr>
          <a:xfrm>
            <a:off x="3308579" y="2582662"/>
            <a:ext cx="481757" cy="5598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43">
            <a:extLst>
              <a:ext uri="{FF2B5EF4-FFF2-40B4-BE49-F238E27FC236}">
                <a16:creationId xmlns:a16="http://schemas.microsoft.com/office/drawing/2014/main" id="{F2DFC4E6-661B-2849-AD6A-681520DB2C71}"/>
              </a:ext>
            </a:extLst>
          </p:cNvPr>
          <p:cNvCxnSpPr/>
          <p:nvPr/>
        </p:nvCxnSpPr>
        <p:spPr>
          <a:xfrm flipH="1">
            <a:off x="2105417" y="2582662"/>
            <a:ext cx="1066655" cy="5598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TextBox 44">
            <a:extLst>
              <a:ext uri="{FF2B5EF4-FFF2-40B4-BE49-F238E27FC236}">
                <a16:creationId xmlns:a16="http://schemas.microsoft.com/office/drawing/2014/main" id="{AE6CC290-6374-7F4D-9FF9-FF0D849E5DEC}"/>
              </a:ext>
            </a:extLst>
          </p:cNvPr>
          <p:cNvSpPr txBox="1"/>
          <p:nvPr/>
        </p:nvSpPr>
        <p:spPr>
          <a:xfrm>
            <a:off x="1904108" y="4204656"/>
            <a:ext cx="2045946" cy="430887"/>
          </a:xfrm>
          <a:prstGeom prst="rect">
            <a:avLst/>
          </a:prstGeom>
          <a:noFill/>
        </p:spPr>
        <p:txBody>
          <a:bodyPr wrap="square" rtlCol="0" anchor="ctr">
            <a:spAutoFit/>
          </a:bodyPr>
          <a:lstStyle/>
          <a:p>
            <a:pPr algn="ctr"/>
            <a:r>
              <a:rPr lang="en-US" sz="1100" dirty="0" err="1">
                <a:latin typeface="Akkurat" panose="02000503030000020004" pitchFamily="2" charset="0"/>
                <a:cs typeface="Arial" panose="020B0604020202020204" pitchFamily="34" charset="0"/>
              </a:rPr>
              <a:t>Automaticky</a:t>
            </a:r>
            <a:r>
              <a:rPr lang="en-US" sz="1100" dirty="0">
                <a:latin typeface="Akkurat" panose="02000503030000020004" pitchFamily="2" charset="0"/>
                <a:cs typeface="Arial" panose="020B0604020202020204" pitchFamily="34" charset="0"/>
              </a:rPr>
              <a:t> </a:t>
            </a:r>
            <a:r>
              <a:rPr lang="en-US" sz="1100" dirty="0" err="1">
                <a:latin typeface="Akkurat" panose="02000503030000020004" pitchFamily="2" charset="0"/>
                <a:cs typeface="Arial" panose="020B0604020202020204" pitchFamily="34" charset="0"/>
              </a:rPr>
              <a:t>detekována</a:t>
            </a:r>
            <a:r>
              <a:rPr lang="en-US" sz="1100" dirty="0">
                <a:latin typeface="Akkurat" panose="02000503030000020004" pitchFamily="2" charset="0"/>
                <a:cs typeface="Arial" panose="020B0604020202020204" pitchFamily="34" charset="0"/>
              </a:rPr>
              <a:t> </a:t>
            </a:r>
            <a:r>
              <a:rPr lang="en-US" sz="1100" dirty="0" err="1">
                <a:latin typeface="Akkurat" panose="02000503030000020004" pitchFamily="2" charset="0"/>
                <a:cs typeface="Arial" panose="020B0604020202020204" pitchFamily="34" charset="0"/>
              </a:rPr>
              <a:t>nadměrná</a:t>
            </a:r>
            <a:r>
              <a:rPr lang="en-US" sz="1100" dirty="0">
                <a:latin typeface="Akkurat" panose="02000503030000020004" pitchFamily="2" charset="0"/>
                <a:cs typeface="Arial" panose="020B0604020202020204" pitchFamily="34" charset="0"/>
              </a:rPr>
              <a:t> </a:t>
            </a:r>
            <a:r>
              <a:rPr lang="en-US" sz="1100" dirty="0" err="1">
                <a:latin typeface="Akkurat" panose="02000503030000020004" pitchFamily="2" charset="0"/>
                <a:cs typeface="Arial" panose="020B0604020202020204" pitchFamily="34" charset="0"/>
              </a:rPr>
              <a:t>vlhkost</a:t>
            </a:r>
            <a:r>
              <a:rPr lang="en-US" sz="1100" dirty="0">
                <a:latin typeface="Akkurat" panose="02000503030000020004" pitchFamily="2" charset="0"/>
                <a:cs typeface="Arial" panose="020B0604020202020204" pitchFamily="34" charset="0"/>
              </a:rPr>
              <a:t> a </a:t>
            </a:r>
            <a:r>
              <a:rPr lang="en-US" sz="1100" dirty="0" err="1">
                <a:latin typeface="Akkurat" panose="02000503030000020004" pitchFamily="2" charset="0"/>
                <a:cs typeface="Arial" panose="020B0604020202020204" pitchFamily="34" charset="0"/>
              </a:rPr>
              <a:t>plyny</a:t>
            </a:r>
            <a:endParaRPr lang="en-US" sz="1100" dirty="0">
              <a:latin typeface="Akkurat" panose="02000503030000020004" pitchFamily="2" charset="0"/>
              <a:cs typeface="Arial" panose="020B0604020202020204" pitchFamily="34" charset="0"/>
            </a:endParaRPr>
          </a:p>
        </p:txBody>
      </p:sp>
      <p:pic>
        <p:nvPicPr>
          <p:cNvPr id="36" name="Picture 6">
            <a:extLst>
              <a:ext uri="{FF2B5EF4-FFF2-40B4-BE49-F238E27FC236}">
                <a16:creationId xmlns:a16="http://schemas.microsoft.com/office/drawing/2014/main" id="{2DC834D0-A3BC-2046-871A-42E8BEFE9FC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111913" y="3142527"/>
            <a:ext cx="1671925" cy="905502"/>
          </a:xfrm>
          <a:prstGeom prst="rect">
            <a:avLst/>
          </a:prstGeom>
          <a:noFill/>
          <a:ln w="9525">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sp>
        <p:nvSpPr>
          <p:cNvPr id="37" name="TextBox 46">
            <a:extLst>
              <a:ext uri="{FF2B5EF4-FFF2-40B4-BE49-F238E27FC236}">
                <a16:creationId xmlns:a16="http://schemas.microsoft.com/office/drawing/2014/main" id="{B538EFF8-8E3C-5444-93CA-D2B71A71E38A}"/>
              </a:ext>
            </a:extLst>
          </p:cNvPr>
          <p:cNvSpPr txBox="1"/>
          <p:nvPr/>
        </p:nvSpPr>
        <p:spPr>
          <a:xfrm>
            <a:off x="1381803" y="4696361"/>
            <a:ext cx="3190197" cy="1323439"/>
          </a:xfrm>
          <a:prstGeom prst="rect">
            <a:avLst/>
          </a:prstGeom>
          <a:noFill/>
        </p:spPr>
        <p:txBody>
          <a:bodyPr wrap="square" rtlCol="0" anchor="ctr">
            <a:spAutoFit/>
          </a:bodyPr>
          <a:lstStyle/>
          <a:p>
            <a:pPr algn="ctr"/>
            <a:r>
              <a:rPr lang="cs-CZ" sz="2000" b="1" dirty="0">
                <a:latin typeface="Akkurat" panose="02000503030000020004" pitchFamily="2" charset="0"/>
                <a:cs typeface="Arial" panose="020B0604020202020204" pitchFamily="34" charset="0"/>
              </a:rPr>
              <a:t>Vytvořením</a:t>
            </a:r>
            <a:r>
              <a:rPr lang="en-US" sz="2000" b="1" dirty="0">
                <a:latin typeface="Akkurat" panose="02000503030000020004" pitchFamily="2" charset="0"/>
                <a:cs typeface="Arial" panose="020B0604020202020204" pitchFamily="34" charset="0"/>
              </a:rPr>
              <a:t> </a:t>
            </a:r>
            <a:r>
              <a:rPr lang="en-US" sz="2000" b="1" dirty="0" err="1">
                <a:latin typeface="Akkurat" panose="02000503030000020004" pitchFamily="2" charset="0"/>
                <a:cs typeface="Arial" panose="020B0604020202020204" pitchFamily="34" charset="0"/>
              </a:rPr>
              <a:t>vaku</a:t>
            </a:r>
            <a:r>
              <a:rPr lang="cs-CZ" sz="2000" b="1" dirty="0">
                <a:latin typeface="Akkurat" panose="02000503030000020004" pitchFamily="2" charset="0"/>
                <a:cs typeface="Arial" panose="020B0604020202020204" pitchFamily="34" charset="0"/>
              </a:rPr>
              <a:t>a</a:t>
            </a:r>
            <a:r>
              <a:rPr lang="en-US" sz="2000" b="1"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Vlhkost</a:t>
            </a:r>
            <a:r>
              <a:rPr lang="en-US" sz="2000" dirty="0">
                <a:latin typeface="Akkurat" panose="02000503030000020004" pitchFamily="2" charset="0"/>
                <a:cs typeface="Arial" panose="020B0604020202020204" pitchFamily="34" charset="0"/>
              </a:rPr>
              <a:t> se </a:t>
            </a:r>
            <a:r>
              <a:rPr lang="en-US" sz="2000" dirty="0" err="1">
                <a:latin typeface="Akkurat" panose="02000503030000020004" pitchFamily="2" charset="0"/>
                <a:cs typeface="Arial" panose="020B0604020202020204" pitchFamily="34" charset="0"/>
              </a:rPr>
              <a:t>přemění</a:t>
            </a:r>
            <a:r>
              <a:rPr lang="en-US" sz="2000" dirty="0">
                <a:latin typeface="Akkurat" panose="02000503030000020004" pitchFamily="2" charset="0"/>
                <a:cs typeface="Arial" panose="020B0604020202020204" pitchFamily="34" charset="0"/>
              </a:rPr>
              <a:t> z </a:t>
            </a:r>
            <a:r>
              <a:rPr lang="en-US" sz="2000" dirty="0" err="1">
                <a:latin typeface="Akkurat" panose="02000503030000020004" pitchFamily="2" charset="0"/>
                <a:cs typeface="Arial" panose="020B0604020202020204" pitchFamily="34" charset="0"/>
              </a:rPr>
              <a:t>kapaliny</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na</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páru</a:t>
            </a:r>
            <a:r>
              <a:rPr lang="en-US" sz="2000" dirty="0">
                <a:latin typeface="Akkurat" panose="02000503030000020004" pitchFamily="2" charset="0"/>
                <a:cs typeface="Arial" panose="020B0604020202020204" pitchFamily="34" charset="0"/>
              </a:rPr>
              <a:t> a je </a:t>
            </a:r>
            <a:r>
              <a:rPr lang="en-US" sz="2000" dirty="0" err="1">
                <a:latin typeface="Akkurat" panose="02000503030000020004" pitchFamily="2" charset="0"/>
                <a:cs typeface="Arial" panose="020B0604020202020204" pitchFamily="34" charset="0"/>
              </a:rPr>
              <a:t>evakuována</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vakuovou</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pumpou</a:t>
            </a:r>
            <a:endParaRPr lang="en-US" sz="2000" dirty="0">
              <a:latin typeface="Akkurat" panose="02000503030000020004" pitchFamily="2" charset="0"/>
              <a:cs typeface="Arial" panose="020B0604020202020204" pitchFamily="34" charset="0"/>
            </a:endParaRPr>
          </a:p>
        </p:txBody>
      </p:sp>
      <p:sp>
        <p:nvSpPr>
          <p:cNvPr id="38" name="TextBox 47">
            <a:extLst>
              <a:ext uri="{FF2B5EF4-FFF2-40B4-BE49-F238E27FC236}">
                <a16:creationId xmlns:a16="http://schemas.microsoft.com/office/drawing/2014/main" id="{18476901-586A-F942-8E7A-26C5CABD657D}"/>
              </a:ext>
            </a:extLst>
          </p:cNvPr>
          <p:cNvSpPr txBox="1"/>
          <p:nvPr/>
        </p:nvSpPr>
        <p:spPr>
          <a:xfrm>
            <a:off x="4482471" y="4777450"/>
            <a:ext cx="3880812" cy="1323439"/>
          </a:xfrm>
          <a:prstGeom prst="rect">
            <a:avLst/>
          </a:prstGeom>
          <a:noFill/>
        </p:spPr>
        <p:txBody>
          <a:bodyPr wrap="square" rtlCol="0" anchor="ctr">
            <a:spAutoFit/>
          </a:bodyPr>
          <a:lstStyle/>
          <a:p>
            <a:pPr algn="ctr"/>
            <a:r>
              <a:rPr lang="en-US" sz="2000" b="1" dirty="0" err="1">
                <a:latin typeface="Akkurat" panose="02000503030000020004" pitchFamily="2" charset="0"/>
                <a:cs typeface="Arial" panose="020B0604020202020204" pitchFamily="34" charset="0"/>
              </a:rPr>
              <a:t>Plazma</a:t>
            </a:r>
            <a:r>
              <a:rPr lang="en-US" sz="2000" b="1"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Plazma</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přenáší</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energii</a:t>
            </a:r>
            <a:r>
              <a:rPr lang="en-US" sz="2000" dirty="0">
                <a:latin typeface="Akkurat" panose="02000503030000020004" pitchFamily="2" charset="0"/>
                <a:cs typeface="Arial" panose="020B0604020202020204" pitchFamily="34" charset="0"/>
              </a:rPr>
              <a:t> </a:t>
            </a:r>
            <a:endParaRPr lang="cs-CZ" sz="2000" dirty="0">
              <a:latin typeface="Akkurat" panose="02000503030000020004" pitchFamily="2" charset="0"/>
              <a:cs typeface="Arial" panose="020B0604020202020204" pitchFamily="34" charset="0"/>
            </a:endParaRPr>
          </a:p>
          <a:p>
            <a:pPr algn="ctr"/>
            <a:r>
              <a:rPr lang="en-US" sz="2000" dirty="0">
                <a:latin typeface="Akkurat" panose="02000503030000020004" pitchFamily="2" charset="0"/>
                <a:cs typeface="Arial" panose="020B0604020202020204" pitchFamily="34" charset="0"/>
              </a:rPr>
              <a:t>do </a:t>
            </a:r>
            <a:r>
              <a:rPr lang="cs-CZ" sz="2000" dirty="0">
                <a:latin typeface="Akkurat" panose="02000503030000020004" pitchFamily="2" charset="0"/>
                <a:cs typeface="Arial" panose="020B0604020202020204" pitchFamily="34" charset="0"/>
              </a:rPr>
              <a:t>vsázky</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zatímco</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vakuum</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udržuje</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tlak</a:t>
            </a:r>
            <a:r>
              <a:rPr lang="en-US" sz="2000" dirty="0">
                <a:latin typeface="Akkurat" panose="02000503030000020004" pitchFamily="2" charset="0"/>
                <a:cs typeface="Arial" panose="020B0604020202020204" pitchFamily="34" charset="0"/>
              </a:rPr>
              <a:t> v </a:t>
            </a:r>
            <a:r>
              <a:rPr lang="en-US" sz="2000" dirty="0" err="1">
                <a:latin typeface="Akkurat" panose="02000503030000020004" pitchFamily="2" charset="0"/>
                <a:cs typeface="Arial" panose="020B0604020202020204" pitchFamily="34" charset="0"/>
              </a:rPr>
              <a:t>komoře</a:t>
            </a:r>
            <a:r>
              <a:rPr lang="en-US" sz="2000" dirty="0">
                <a:latin typeface="Akkurat" panose="02000503030000020004" pitchFamily="2" charset="0"/>
                <a:cs typeface="Arial" panose="020B0604020202020204" pitchFamily="34" charset="0"/>
              </a:rPr>
              <a:t> a </a:t>
            </a:r>
            <a:r>
              <a:rPr lang="en-US" sz="2000" dirty="0" err="1">
                <a:latin typeface="Akkurat" panose="02000503030000020004" pitchFamily="2" charset="0"/>
                <a:cs typeface="Arial" panose="020B0604020202020204" pitchFamily="34" charset="0"/>
              </a:rPr>
              <a:t>odstraňuje</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veškerý</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plyn</a:t>
            </a:r>
            <a:r>
              <a:rPr lang="en-US" sz="2000" dirty="0">
                <a:latin typeface="Akkurat" panose="02000503030000020004" pitchFamily="2" charset="0"/>
                <a:cs typeface="Arial" panose="020B0604020202020204" pitchFamily="34" charset="0"/>
              </a:rPr>
              <a:t> a </a:t>
            </a:r>
            <a:r>
              <a:rPr lang="en-US" sz="2000" dirty="0" err="1">
                <a:latin typeface="Akkurat" panose="02000503030000020004" pitchFamily="2" charset="0"/>
                <a:cs typeface="Arial" panose="020B0604020202020204" pitchFamily="34" charset="0"/>
              </a:rPr>
              <a:t>zahřívá</a:t>
            </a:r>
            <a:r>
              <a:rPr lang="en-US" sz="2000" dirty="0">
                <a:latin typeface="Akkurat" panose="02000503030000020004" pitchFamily="2" charset="0"/>
                <a:cs typeface="Arial" panose="020B0604020202020204" pitchFamily="34" charset="0"/>
              </a:rPr>
              <a:t> </a:t>
            </a:r>
            <a:r>
              <a:rPr lang="cs-CZ" sz="2000" dirty="0">
                <a:latin typeface="Akkurat" panose="02000503030000020004" pitchFamily="2" charset="0"/>
                <a:cs typeface="Arial" panose="020B0604020202020204" pitchFamily="34" charset="0"/>
              </a:rPr>
              <a:t>vsázku</a:t>
            </a:r>
            <a:endParaRPr lang="en-US" sz="2000" dirty="0">
              <a:latin typeface="Akkurat" panose="02000503030000020004" pitchFamily="2" charset="0"/>
              <a:cs typeface="Arial" panose="020B0604020202020204" pitchFamily="34" charset="0"/>
            </a:endParaRPr>
          </a:p>
        </p:txBody>
      </p:sp>
      <p:sp>
        <p:nvSpPr>
          <p:cNvPr id="39" name="TextBox 48">
            <a:extLst>
              <a:ext uri="{FF2B5EF4-FFF2-40B4-BE49-F238E27FC236}">
                <a16:creationId xmlns:a16="http://schemas.microsoft.com/office/drawing/2014/main" id="{DAB9BB1A-2AAC-4541-90FE-268CFA3A86FF}"/>
              </a:ext>
            </a:extLst>
          </p:cNvPr>
          <p:cNvSpPr txBox="1"/>
          <p:nvPr/>
        </p:nvSpPr>
        <p:spPr>
          <a:xfrm>
            <a:off x="8229396" y="4890701"/>
            <a:ext cx="3334194" cy="1015663"/>
          </a:xfrm>
          <a:prstGeom prst="rect">
            <a:avLst/>
          </a:prstGeom>
          <a:noFill/>
        </p:spPr>
        <p:txBody>
          <a:bodyPr wrap="square" rtlCol="0" anchor="ctr">
            <a:spAutoFit/>
          </a:bodyPr>
          <a:lstStyle/>
          <a:p>
            <a:pPr algn="ctr"/>
            <a:r>
              <a:rPr lang="cs-CZ" sz="2000" b="1" dirty="0">
                <a:latin typeface="Akkurat" panose="02000503030000020004" pitchFamily="2" charset="0"/>
                <a:cs typeface="Arial" panose="020B0604020202020204" pitchFamily="34" charset="0"/>
              </a:rPr>
              <a:t>D</a:t>
            </a:r>
            <a:r>
              <a:rPr lang="en-US" sz="2000" b="1" dirty="0" err="1">
                <a:latin typeface="Akkurat" panose="02000503030000020004" pitchFamily="2" charset="0"/>
                <a:cs typeface="Arial" panose="020B0604020202020204" pitchFamily="34" charset="0"/>
              </a:rPr>
              <a:t>iagnosti</a:t>
            </a:r>
            <a:r>
              <a:rPr lang="cs-CZ" sz="2000" b="1" dirty="0">
                <a:latin typeface="Akkurat" panose="02000503030000020004" pitchFamily="2" charset="0"/>
                <a:cs typeface="Arial" panose="020B0604020202020204" pitchFamily="34" charset="0"/>
              </a:rPr>
              <a:t>ka systému</a:t>
            </a:r>
            <a:r>
              <a:rPr lang="en-US" sz="2000" b="1"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Před</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spuštěním</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cyklu</a:t>
            </a:r>
            <a:r>
              <a:rPr lang="en-US" sz="2000" dirty="0">
                <a:latin typeface="Akkurat" panose="02000503030000020004" pitchFamily="2" charset="0"/>
                <a:cs typeface="Arial" panose="020B0604020202020204" pitchFamily="34" charset="0"/>
              </a:rPr>
              <a:t> je </a:t>
            </a:r>
            <a:r>
              <a:rPr lang="en-US" sz="2000" dirty="0" err="1">
                <a:latin typeface="Akkurat" panose="02000503030000020004" pitchFamily="2" charset="0"/>
                <a:cs typeface="Arial" panose="020B0604020202020204" pitchFamily="34" charset="0"/>
              </a:rPr>
              <a:t>provedena</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úplná</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kontrola</a:t>
            </a:r>
            <a:r>
              <a:rPr lang="en-US" sz="2000" dirty="0">
                <a:latin typeface="Akkurat" panose="02000503030000020004" pitchFamily="2" charset="0"/>
                <a:cs typeface="Arial" panose="020B0604020202020204" pitchFamily="34" charset="0"/>
              </a:rPr>
              <a:t> </a:t>
            </a:r>
            <a:r>
              <a:rPr lang="en-US" sz="2000" dirty="0" err="1">
                <a:latin typeface="Akkurat" panose="02000503030000020004" pitchFamily="2" charset="0"/>
                <a:cs typeface="Arial" panose="020B0604020202020204" pitchFamily="34" charset="0"/>
              </a:rPr>
              <a:t>systému</a:t>
            </a:r>
            <a:endParaRPr lang="en-US" sz="2000" dirty="0">
              <a:latin typeface="Akkurat" panose="02000503030000020004" pitchFamily="2" charset="0"/>
              <a:cs typeface="Arial" panose="020B0604020202020204" pitchFamily="34" charset="0"/>
            </a:endParaRPr>
          </a:p>
        </p:txBody>
      </p:sp>
      <p:pic>
        <p:nvPicPr>
          <p:cNvPr id="40" name="Picture 5">
            <a:extLst>
              <a:ext uri="{FF2B5EF4-FFF2-40B4-BE49-F238E27FC236}">
                <a16:creationId xmlns:a16="http://schemas.microsoft.com/office/drawing/2014/main" id="{70C88919-8847-FB46-9CC6-5836232BE4CE}"/>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75022" t="68396" r="377"/>
          <a:stretch/>
        </p:blipFill>
        <p:spPr bwMode="auto">
          <a:xfrm>
            <a:off x="3043091" y="3744746"/>
            <a:ext cx="404033" cy="26701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2073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sp>
        <p:nvSpPr>
          <p:cNvPr id="5" name="Retângulo 77">
            <a:extLst>
              <a:ext uri="{FF2B5EF4-FFF2-40B4-BE49-F238E27FC236}">
                <a16:creationId xmlns:a16="http://schemas.microsoft.com/office/drawing/2014/main" id="{07482D5B-B13B-AA3C-C887-27ACCACFF103}"/>
              </a:ext>
            </a:extLst>
          </p:cNvPr>
          <p:cNvSpPr/>
          <p:nvPr/>
        </p:nvSpPr>
        <p:spPr>
          <a:xfrm>
            <a:off x="381001" y="2251144"/>
            <a:ext cx="8153399" cy="315905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angle 3">
            <a:extLst>
              <a:ext uri="{FF2B5EF4-FFF2-40B4-BE49-F238E27FC236}">
                <a16:creationId xmlns:a16="http://schemas.microsoft.com/office/drawing/2014/main" id="{4E5DAC69-D1B9-C6AC-A87C-2A87D8E838A6}"/>
              </a:ext>
            </a:extLst>
          </p:cNvPr>
          <p:cNvSpPr txBox="1">
            <a:spLocks noChangeArrowheads="1"/>
          </p:cNvSpPr>
          <p:nvPr/>
        </p:nvSpPr>
        <p:spPr>
          <a:xfrm>
            <a:off x="381000" y="1565428"/>
            <a:ext cx="7924799" cy="3616172"/>
          </a:xfrm>
          <a:prstGeom prst="rect">
            <a:avLst/>
          </a:prstGeom>
          <a:noFill/>
        </p:spPr>
        <p:txBody>
          <a:bodyPr lIns="67866" tIns="33338" rIns="67866" bIns="33338"/>
          <a:lstStyle>
            <a:lvl1pPr marL="169863" indent="-169863" algn="l" rtl="0" eaLnBrk="1" fontAlgn="base" hangingPunct="1">
              <a:spcBef>
                <a:spcPct val="20000"/>
              </a:spcBef>
              <a:spcAft>
                <a:spcPct val="0"/>
              </a:spcAft>
              <a:buClr>
                <a:srgbClr val="3B6E8F"/>
              </a:buClr>
              <a:buFont typeface="Arial" charset="0"/>
              <a:buChar char="•"/>
              <a:defRPr sz="1600" kern="1200">
                <a:solidFill>
                  <a:schemeClr val="tx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3200" b="1" dirty="0" err="1">
                <a:solidFill>
                  <a:schemeClr val="accent6">
                    <a:lumMod val="75000"/>
                  </a:schemeClr>
                </a:solidFill>
                <a:latin typeface="Akkurat" panose="02000503030000020004" pitchFamily="2" charset="0"/>
              </a:rPr>
              <a:t>Sterilizační</a:t>
            </a:r>
            <a:r>
              <a:rPr lang="en-US" sz="3200" b="1" dirty="0">
                <a:solidFill>
                  <a:schemeClr val="accent6">
                    <a:lumMod val="75000"/>
                  </a:schemeClr>
                </a:solidFill>
                <a:latin typeface="Akkurat" panose="02000503030000020004" pitchFamily="2" charset="0"/>
              </a:rPr>
              <a:t> </a:t>
            </a:r>
            <a:r>
              <a:rPr lang="en-US" sz="3200" b="1" dirty="0" err="1">
                <a:solidFill>
                  <a:schemeClr val="accent6">
                    <a:lumMod val="75000"/>
                  </a:schemeClr>
                </a:solidFill>
                <a:latin typeface="Akkurat" panose="02000503030000020004" pitchFamily="2" charset="0"/>
              </a:rPr>
              <a:t>systém</a:t>
            </a:r>
            <a:r>
              <a:rPr lang="en-US" sz="3200" b="1" dirty="0">
                <a:solidFill>
                  <a:schemeClr val="accent6">
                    <a:lumMod val="75000"/>
                  </a:schemeClr>
                </a:solidFill>
                <a:latin typeface="Akkurat" panose="02000503030000020004" pitchFamily="2" charset="0"/>
              </a:rPr>
              <a:t> STERRAD® </a:t>
            </a:r>
            <a:endParaRPr lang="cs-CZ" sz="3200" b="1" dirty="0">
              <a:solidFill>
                <a:schemeClr val="accent6">
                  <a:lumMod val="75000"/>
                </a:schemeClr>
              </a:solidFill>
              <a:latin typeface="Akkurat" panose="02000503030000020004" pitchFamily="2" charset="0"/>
            </a:endParaRPr>
          </a:p>
          <a:p>
            <a:pPr marL="0" indent="0" algn="ctr">
              <a:buFont typeface="Arial" charset="0"/>
              <a:buNone/>
            </a:pPr>
            <a:r>
              <a:rPr lang="en-US" sz="3600" b="1" dirty="0" err="1">
                <a:solidFill>
                  <a:schemeClr val="accent6">
                    <a:lumMod val="75000"/>
                  </a:schemeClr>
                </a:solidFill>
                <a:latin typeface="Akkurat" panose="02000503030000020004" pitchFamily="2" charset="0"/>
              </a:rPr>
              <a:t>zahrnuje</a:t>
            </a:r>
            <a:r>
              <a:rPr lang="en-US" sz="3600" b="1" dirty="0">
                <a:solidFill>
                  <a:schemeClr val="accent6">
                    <a:lumMod val="75000"/>
                  </a:schemeClr>
                </a:solidFill>
                <a:latin typeface="Akkurat" panose="02000503030000020004" pitchFamily="2" charset="0"/>
              </a:rPr>
              <a:t> </a:t>
            </a:r>
            <a:r>
              <a:rPr lang="en-US" sz="3600" b="1" dirty="0" err="1">
                <a:solidFill>
                  <a:schemeClr val="accent6">
                    <a:lumMod val="75000"/>
                  </a:schemeClr>
                </a:solidFill>
                <a:latin typeface="Akkurat" panose="02000503030000020004" pitchFamily="2" charset="0"/>
              </a:rPr>
              <a:t>kombinované</a:t>
            </a:r>
            <a:r>
              <a:rPr lang="en-US" sz="3600" b="1" dirty="0">
                <a:solidFill>
                  <a:schemeClr val="accent6">
                    <a:lumMod val="75000"/>
                  </a:schemeClr>
                </a:solidFill>
                <a:latin typeface="Akkurat" panose="02000503030000020004" pitchFamily="2" charset="0"/>
              </a:rPr>
              <a:t> </a:t>
            </a:r>
            <a:r>
              <a:rPr lang="en-US" sz="3600" b="1" dirty="0" err="1">
                <a:solidFill>
                  <a:schemeClr val="accent6">
                    <a:lumMod val="75000"/>
                  </a:schemeClr>
                </a:solidFill>
                <a:latin typeface="Akkurat" panose="02000503030000020004" pitchFamily="2" charset="0"/>
              </a:rPr>
              <a:t>použití</a:t>
            </a:r>
            <a:r>
              <a:rPr lang="en-US" sz="3600" b="1" dirty="0">
                <a:solidFill>
                  <a:schemeClr val="accent6">
                    <a:lumMod val="75000"/>
                  </a:schemeClr>
                </a:solidFill>
                <a:latin typeface="Akkurat" panose="02000503030000020004" pitchFamily="2" charset="0"/>
              </a:rPr>
              <a:t> </a:t>
            </a:r>
            <a:r>
              <a:rPr lang="en-US" sz="3600" b="1" dirty="0" err="1">
                <a:solidFill>
                  <a:schemeClr val="accent6">
                    <a:lumMod val="75000"/>
                  </a:schemeClr>
                </a:solidFill>
                <a:latin typeface="Akkurat" panose="02000503030000020004" pitchFamily="2" charset="0"/>
              </a:rPr>
              <a:t>peroxidu</a:t>
            </a:r>
            <a:r>
              <a:rPr lang="en-US" sz="3600" b="1" dirty="0">
                <a:solidFill>
                  <a:schemeClr val="accent6">
                    <a:lumMod val="75000"/>
                  </a:schemeClr>
                </a:solidFill>
                <a:latin typeface="Akkurat" panose="02000503030000020004" pitchFamily="2" charset="0"/>
              </a:rPr>
              <a:t> </a:t>
            </a:r>
            <a:r>
              <a:rPr lang="en-US" sz="3600" b="1" dirty="0" err="1">
                <a:solidFill>
                  <a:schemeClr val="accent6">
                    <a:lumMod val="75000"/>
                  </a:schemeClr>
                </a:solidFill>
                <a:latin typeface="Akkurat" panose="02000503030000020004" pitchFamily="2" charset="0"/>
              </a:rPr>
              <a:t>vodíku</a:t>
            </a:r>
            <a:r>
              <a:rPr lang="en-US" sz="3600" b="1" dirty="0">
                <a:solidFill>
                  <a:schemeClr val="accent6">
                    <a:lumMod val="75000"/>
                  </a:schemeClr>
                </a:solidFill>
                <a:latin typeface="Akkurat" panose="02000503030000020004" pitchFamily="2" charset="0"/>
              </a:rPr>
              <a:t> a </a:t>
            </a:r>
            <a:r>
              <a:rPr lang="en-US" sz="3600" b="1" dirty="0" err="1">
                <a:solidFill>
                  <a:schemeClr val="accent6">
                    <a:lumMod val="75000"/>
                  </a:schemeClr>
                </a:solidFill>
                <a:latin typeface="Akkurat" panose="02000503030000020004" pitchFamily="2" charset="0"/>
              </a:rPr>
              <a:t>nízkoteplotní</a:t>
            </a:r>
            <a:r>
              <a:rPr lang="cs-CZ" sz="3600" b="1" dirty="0">
                <a:solidFill>
                  <a:schemeClr val="accent6">
                    <a:lumMod val="75000"/>
                  </a:schemeClr>
                </a:solidFill>
                <a:latin typeface="Akkurat" panose="02000503030000020004" pitchFamily="2" charset="0"/>
              </a:rPr>
              <a:t>ho</a:t>
            </a:r>
            <a:r>
              <a:rPr lang="en-US" sz="3600" b="1" dirty="0">
                <a:solidFill>
                  <a:schemeClr val="accent6">
                    <a:lumMod val="75000"/>
                  </a:schemeClr>
                </a:solidFill>
                <a:latin typeface="Akkurat" panose="02000503030000020004" pitchFamily="2" charset="0"/>
              </a:rPr>
              <a:t> </a:t>
            </a:r>
            <a:r>
              <a:rPr lang="en-US" sz="3600" b="1" dirty="0" err="1">
                <a:solidFill>
                  <a:schemeClr val="accent6">
                    <a:lumMod val="75000"/>
                  </a:schemeClr>
                </a:solidFill>
                <a:latin typeface="Akkurat" panose="02000503030000020004" pitchFamily="2" charset="0"/>
              </a:rPr>
              <a:t>plyn</a:t>
            </a:r>
            <a:r>
              <a:rPr lang="cs-CZ" sz="3600" b="1" dirty="0">
                <a:solidFill>
                  <a:schemeClr val="accent6">
                    <a:lumMod val="75000"/>
                  </a:schemeClr>
                </a:solidFill>
                <a:latin typeface="Akkurat" panose="02000503030000020004" pitchFamily="2" charset="0"/>
              </a:rPr>
              <a:t>n</a:t>
            </a:r>
            <a:r>
              <a:rPr lang="en-US" sz="3600" b="1" dirty="0">
                <a:solidFill>
                  <a:schemeClr val="accent6">
                    <a:lumMod val="75000"/>
                  </a:schemeClr>
                </a:solidFill>
                <a:latin typeface="Akkurat" panose="02000503030000020004" pitchFamily="2" charset="0"/>
              </a:rPr>
              <a:t>é</a:t>
            </a:r>
            <a:r>
              <a:rPr lang="cs-CZ" sz="3600" b="1" dirty="0">
                <a:solidFill>
                  <a:schemeClr val="accent6">
                    <a:lumMod val="75000"/>
                  </a:schemeClr>
                </a:solidFill>
                <a:latin typeface="Akkurat" panose="02000503030000020004" pitchFamily="2" charset="0"/>
              </a:rPr>
              <a:t>ho</a:t>
            </a:r>
            <a:r>
              <a:rPr lang="en-US" sz="3600" b="1" dirty="0">
                <a:solidFill>
                  <a:schemeClr val="accent6">
                    <a:lumMod val="75000"/>
                  </a:schemeClr>
                </a:solidFill>
                <a:latin typeface="Akkurat" panose="02000503030000020004" pitchFamily="2" charset="0"/>
              </a:rPr>
              <a:t> </a:t>
            </a:r>
            <a:r>
              <a:rPr lang="en-US" sz="3600" b="1" dirty="0" err="1">
                <a:solidFill>
                  <a:schemeClr val="accent6">
                    <a:lumMod val="75000"/>
                  </a:schemeClr>
                </a:solidFill>
                <a:latin typeface="Akkurat" panose="02000503030000020004" pitchFamily="2" charset="0"/>
              </a:rPr>
              <a:t>plazm</a:t>
            </a:r>
            <a:r>
              <a:rPr lang="cs-CZ" sz="3600" b="1" dirty="0">
                <a:solidFill>
                  <a:schemeClr val="accent6">
                    <a:lumMod val="75000"/>
                  </a:schemeClr>
                </a:solidFill>
                <a:latin typeface="Akkurat" panose="02000503030000020004" pitchFamily="2" charset="0"/>
              </a:rPr>
              <a:t>atu</a:t>
            </a:r>
            <a:r>
              <a:rPr lang="en-US" sz="3600" b="1" dirty="0">
                <a:solidFill>
                  <a:schemeClr val="accent6">
                    <a:lumMod val="75000"/>
                  </a:schemeClr>
                </a:solidFill>
                <a:latin typeface="Akkurat" panose="02000503030000020004" pitchFamily="2" charset="0"/>
              </a:rPr>
              <a:t> pro </a:t>
            </a:r>
            <a:r>
              <a:rPr lang="en-US" sz="3600" b="1" dirty="0" err="1">
                <a:solidFill>
                  <a:schemeClr val="accent6">
                    <a:lumMod val="75000"/>
                  </a:schemeClr>
                </a:solidFill>
                <a:latin typeface="Akkurat" panose="02000503030000020004" pitchFamily="2" charset="0"/>
              </a:rPr>
              <a:t>rychlou</a:t>
            </a:r>
            <a:r>
              <a:rPr lang="en-US" sz="3600" b="1" dirty="0">
                <a:solidFill>
                  <a:schemeClr val="accent6">
                    <a:lumMod val="75000"/>
                  </a:schemeClr>
                </a:solidFill>
                <a:latin typeface="Akkurat" panose="02000503030000020004" pitchFamily="2" charset="0"/>
              </a:rPr>
              <a:t> a </a:t>
            </a:r>
            <a:r>
              <a:rPr lang="en-US" sz="3600" b="1" dirty="0" err="1">
                <a:solidFill>
                  <a:schemeClr val="accent6">
                    <a:lumMod val="75000"/>
                  </a:schemeClr>
                </a:solidFill>
                <a:latin typeface="Akkurat" panose="02000503030000020004" pitchFamily="2" charset="0"/>
              </a:rPr>
              <a:t>bezpečnou</a:t>
            </a:r>
            <a:r>
              <a:rPr lang="en-US" sz="3600" b="1" dirty="0">
                <a:solidFill>
                  <a:schemeClr val="accent6">
                    <a:lumMod val="75000"/>
                  </a:schemeClr>
                </a:solidFill>
                <a:latin typeface="Akkurat" panose="02000503030000020004" pitchFamily="2" charset="0"/>
              </a:rPr>
              <a:t> </a:t>
            </a:r>
            <a:r>
              <a:rPr lang="en-US" sz="3600" b="1" dirty="0" err="1">
                <a:solidFill>
                  <a:schemeClr val="accent6">
                    <a:lumMod val="75000"/>
                  </a:schemeClr>
                </a:solidFill>
                <a:latin typeface="Akkurat" panose="02000503030000020004" pitchFamily="2" charset="0"/>
              </a:rPr>
              <a:t>sterilizaci</a:t>
            </a:r>
            <a:r>
              <a:rPr lang="en-US" sz="3600" b="1" dirty="0">
                <a:solidFill>
                  <a:schemeClr val="accent6">
                    <a:lumMod val="75000"/>
                  </a:schemeClr>
                </a:solidFill>
                <a:latin typeface="Akkurat" panose="02000503030000020004" pitchFamily="2" charset="0"/>
              </a:rPr>
              <a:t> </a:t>
            </a:r>
            <a:r>
              <a:rPr lang="en-US" sz="3600" b="1" dirty="0" err="1">
                <a:solidFill>
                  <a:schemeClr val="accent6">
                    <a:lumMod val="75000"/>
                  </a:schemeClr>
                </a:solidFill>
                <a:latin typeface="Akkurat" panose="02000503030000020004" pitchFamily="2" charset="0"/>
              </a:rPr>
              <a:t>většiny</a:t>
            </a:r>
            <a:r>
              <a:rPr lang="en-US" sz="3600" b="1" dirty="0">
                <a:solidFill>
                  <a:schemeClr val="accent6">
                    <a:lumMod val="75000"/>
                  </a:schemeClr>
                </a:solidFill>
                <a:latin typeface="Akkurat" panose="02000503030000020004" pitchFamily="2" charset="0"/>
              </a:rPr>
              <a:t> </a:t>
            </a:r>
            <a:r>
              <a:rPr lang="cs-CZ" sz="3600" b="1" dirty="0">
                <a:solidFill>
                  <a:schemeClr val="accent6">
                    <a:lumMod val="75000"/>
                  </a:schemeClr>
                </a:solidFill>
                <a:latin typeface="Akkurat" panose="02000503030000020004" pitchFamily="2" charset="0"/>
              </a:rPr>
              <a:t>zdravotnických prostředků</a:t>
            </a:r>
            <a:r>
              <a:rPr lang="en-US" sz="3600" b="1" dirty="0">
                <a:solidFill>
                  <a:schemeClr val="accent6">
                    <a:lumMod val="75000"/>
                  </a:schemeClr>
                </a:solidFill>
                <a:latin typeface="Akkurat" panose="02000503030000020004" pitchFamily="2" charset="0"/>
              </a:rPr>
              <a:t> a </a:t>
            </a:r>
            <a:r>
              <a:rPr lang="en-US" sz="3600" b="1" dirty="0" err="1">
                <a:solidFill>
                  <a:schemeClr val="accent6">
                    <a:lumMod val="75000"/>
                  </a:schemeClr>
                </a:solidFill>
                <a:latin typeface="Akkurat" panose="02000503030000020004" pitchFamily="2" charset="0"/>
              </a:rPr>
              <a:t>materiálů</a:t>
            </a:r>
            <a:r>
              <a:rPr lang="en-US" sz="3600" b="1" dirty="0">
                <a:solidFill>
                  <a:schemeClr val="accent6">
                    <a:lumMod val="75000"/>
                  </a:schemeClr>
                </a:solidFill>
                <a:latin typeface="Akkurat" panose="02000503030000020004" pitchFamily="2" charset="0"/>
              </a:rPr>
              <a:t> bez </a:t>
            </a:r>
            <a:r>
              <a:rPr lang="en-US" sz="3600" b="1" dirty="0" err="1">
                <a:solidFill>
                  <a:schemeClr val="accent6">
                    <a:lumMod val="75000"/>
                  </a:schemeClr>
                </a:solidFill>
                <a:latin typeface="Akkurat" panose="02000503030000020004" pitchFamily="2" charset="0"/>
              </a:rPr>
              <a:t>zanechání</a:t>
            </a:r>
            <a:r>
              <a:rPr lang="en-US" sz="3600" b="1" dirty="0">
                <a:solidFill>
                  <a:schemeClr val="accent6">
                    <a:lumMod val="75000"/>
                  </a:schemeClr>
                </a:solidFill>
                <a:latin typeface="Akkurat" panose="02000503030000020004" pitchFamily="2" charset="0"/>
              </a:rPr>
              <a:t> </a:t>
            </a:r>
            <a:r>
              <a:rPr lang="en-US" sz="3600" b="1" dirty="0" err="1">
                <a:solidFill>
                  <a:schemeClr val="accent6">
                    <a:lumMod val="75000"/>
                  </a:schemeClr>
                </a:solidFill>
                <a:latin typeface="Akkurat" panose="02000503030000020004" pitchFamily="2" charset="0"/>
              </a:rPr>
              <a:t>toxických</a:t>
            </a:r>
            <a:r>
              <a:rPr lang="en-US" sz="3600" b="1" dirty="0">
                <a:solidFill>
                  <a:schemeClr val="accent6">
                    <a:lumMod val="75000"/>
                  </a:schemeClr>
                </a:solidFill>
                <a:latin typeface="Akkurat" panose="02000503030000020004" pitchFamily="2" charset="0"/>
              </a:rPr>
              <a:t> </a:t>
            </a:r>
            <a:r>
              <a:rPr lang="en-US" sz="3600" b="1" dirty="0" err="1">
                <a:solidFill>
                  <a:schemeClr val="accent6">
                    <a:lumMod val="75000"/>
                  </a:schemeClr>
                </a:solidFill>
                <a:latin typeface="Akkurat" panose="02000503030000020004" pitchFamily="2" charset="0"/>
              </a:rPr>
              <a:t>zbytků</a:t>
            </a:r>
            <a:r>
              <a:rPr lang="en-US" sz="3600" b="1" dirty="0">
                <a:solidFill>
                  <a:schemeClr val="accent6">
                    <a:lumMod val="75000"/>
                  </a:schemeClr>
                </a:solidFill>
                <a:latin typeface="Akkurat" panose="02000503030000020004" pitchFamily="2" charset="0"/>
              </a:rPr>
              <a:t>.</a:t>
            </a:r>
          </a:p>
        </p:txBody>
      </p:sp>
      <p:pic>
        <p:nvPicPr>
          <p:cNvPr id="7" name="Picture 5">
            <a:extLst>
              <a:ext uri="{FF2B5EF4-FFF2-40B4-BE49-F238E27FC236}">
                <a16:creationId xmlns:a16="http://schemas.microsoft.com/office/drawing/2014/main" id="{B229D8C4-E960-159D-F592-53BF067D8A64}"/>
              </a:ext>
            </a:extLst>
          </p:cNvPr>
          <p:cNvPicPr>
            <a:picLocks noChangeAspect="1"/>
          </p:cNvPicPr>
          <p:nvPr/>
        </p:nvPicPr>
        <p:blipFill>
          <a:blip r:embed="rId4"/>
          <a:stretch>
            <a:fillRect/>
          </a:stretch>
        </p:blipFill>
        <p:spPr>
          <a:xfrm>
            <a:off x="8188772" y="501570"/>
            <a:ext cx="3469829" cy="5594345"/>
          </a:xfrm>
          <a:prstGeom prst="rect">
            <a:avLst/>
          </a:prstGeom>
        </p:spPr>
      </p:pic>
      <p:pic>
        <p:nvPicPr>
          <p:cNvPr id="9" name="Imagem 40">
            <a:extLst>
              <a:ext uri="{FF2B5EF4-FFF2-40B4-BE49-F238E27FC236}">
                <a16:creationId xmlns:a16="http://schemas.microsoft.com/office/drawing/2014/main" id="{D83DB675-9B4A-ACE6-D49F-1DDEF0DEDEE3}"/>
              </a:ext>
            </a:extLst>
          </p:cNvPr>
          <p:cNvPicPr>
            <a:picLocks noChangeAspect="1"/>
          </p:cNvPicPr>
          <p:nvPr/>
        </p:nvPicPr>
        <p:blipFill>
          <a:blip r:embed="rId5"/>
          <a:stretch>
            <a:fillRect/>
          </a:stretch>
        </p:blipFill>
        <p:spPr>
          <a:xfrm flipV="1">
            <a:off x="609600" y="1097281"/>
            <a:ext cx="3687999" cy="45719"/>
          </a:xfrm>
          <a:prstGeom prst="rect">
            <a:avLst/>
          </a:prstGeom>
        </p:spPr>
      </p:pic>
      <p:sp>
        <p:nvSpPr>
          <p:cNvPr id="10" name="Text Placeholder 17">
            <a:extLst>
              <a:ext uri="{FF2B5EF4-FFF2-40B4-BE49-F238E27FC236}">
                <a16:creationId xmlns:a16="http://schemas.microsoft.com/office/drawing/2014/main" id="{932A177A-18E5-BE40-5EB4-58D7E81E7AEC}"/>
              </a:ext>
            </a:extLst>
          </p:cNvPr>
          <p:cNvSpPr>
            <a:spLocks noGrp="1"/>
          </p:cNvSpPr>
          <p:nvPr>
            <p:ph type="body" sz="quarter" idx="18"/>
          </p:nvPr>
        </p:nvSpPr>
        <p:spPr>
          <a:xfrm>
            <a:off x="533399" y="380999"/>
            <a:ext cx="11353800" cy="639763"/>
          </a:xfrm>
        </p:spPr>
        <p:txBody>
          <a:bodyPr>
            <a:normAutofit/>
          </a:bodyPr>
          <a:lstStyle/>
          <a:p>
            <a:pPr fontAlgn="auto">
              <a:lnSpc>
                <a:spcPct val="60000"/>
              </a:lnSpc>
              <a:spcAft>
                <a:spcPts val="0"/>
              </a:spcAft>
            </a:pPr>
            <a:r>
              <a:rPr lang="cs-CZ" dirty="0">
                <a:latin typeface="INDEPENDENT Text Medium" pitchFamily="2" charset="0"/>
              </a:rPr>
              <a:t>Def.: </a:t>
            </a:r>
            <a:r>
              <a:rPr lang="en-US" dirty="0">
                <a:latin typeface="INDEPENDENT Text Medium" pitchFamily="2" charset="0"/>
              </a:rPr>
              <a:t>STERRAD® System</a:t>
            </a:r>
          </a:p>
        </p:txBody>
      </p:sp>
    </p:spTree>
    <p:extLst>
      <p:ext uri="{BB962C8B-B14F-4D97-AF65-F5344CB8AC3E}">
        <p14:creationId xmlns:p14="http://schemas.microsoft.com/office/powerpoint/2010/main" val="1951280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9A6F67C7-307F-DF43-BE79-1CFD1F270AF2}"/>
              </a:ext>
            </a:extLst>
          </p:cNvPr>
          <p:cNvSpPr/>
          <p:nvPr/>
        </p:nvSpPr>
        <p:spPr>
          <a:xfrm>
            <a:off x="-15243" y="14407"/>
            <a:ext cx="12198097" cy="1077218"/>
          </a:xfrm>
          <a:prstGeom prst="rect">
            <a:avLst/>
          </a:prstGeom>
          <a:solidFill>
            <a:srgbClr val="312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Text Placeholder 18">
            <a:extLst>
              <a:ext uri="{FF2B5EF4-FFF2-40B4-BE49-F238E27FC236}">
                <a16:creationId xmlns:a16="http://schemas.microsoft.com/office/drawing/2014/main" id="{8BF81B1A-33C5-EA4F-9E57-20DF768324E4}"/>
              </a:ext>
            </a:extLst>
          </p:cNvPr>
          <p:cNvSpPr txBox="1">
            <a:spLocks/>
          </p:cNvSpPr>
          <p:nvPr/>
        </p:nvSpPr>
        <p:spPr>
          <a:xfrm>
            <a:off x="-6097" y="6501206"/>
            <a:ext cx="12192001" cy="230832"/>
          </a:xfrm>
          <a:prstGeom prst="rect">
            <a:avLst/>
          </a:prstGeom>
        </p:spPr>
        <p:txBody>
          <a:bodyPr wrap="square">
            <a:spAutoFit/>
          </a:bodyPr>
          <a:lstStyle>
            <a:lvl1pPr marL="0" indent="0" algn="ctr" rtl="0" eaLnBrk="1" fontAlgn="base" hangingPunct="1">
              <a:spcBef>
                <a:spcPct val="20000"/>
              </a:spcBef>
              <a:spcAft>
                <a:spcPct val="0"/>
              </a:spcAft>
              <a:buClr>
                <a:srgbClr val="3B6E8F"/>
              </a:buClr>
              <a:buFont typeface="Arial" charset="0"/>
              <a:buNone/>
              <a:defRPr sz="2000" kern="1200">
                <a:solidFill>
                  <a:schemeClr val="bg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dirty="0"/>
              <a:t>CONFIDENTIAL • FOR INTERNATIONAL USE ONLY • NOT FOR DISTRIBUTION OR DISSEMINATION</a:t>
            </a:r>
          </a:p>
        </p:txBody>
      </p:sp>
      <p:sp>
        <p:nvSpPr>
          <p:cNvPr id="13" name="Text Placeholder 17">
            <a:extLst>
              <a:ext uri="{FF2B5EF4-FFF2-40B4-BE49-F238E27FC236}">
                <a16:creationId xmlns:a16="http://schemas.microsoft.com/office/drawing/2014/main" id="{580370E3-59AA-BD48-831C-ED205476F1A4}"/>
              </a:ext>
            </a:extLst>
          </p:cNvPr>
          <p:cNvSpPr>
            <a:spLocks noGrp="1"/>
          </p:cNvSpPr>
          <p:nvPr>
            <p:ph type="body" sz="quarter" idx="18"/>
          </p:nvPr>
        </p:nvSpPr>
        <p:spPr>
          <a:xfrm>
            <a:off x="533399" y="304800"/>
            <a:ext cx="11353800" cy="639763"/>
          </a:xfrm>
        </p:spPr>
        <p:txBody>
          <a:bodyPr>
            <a:normAutofit/>
          </a:bodyPr>
          <a:lstStyle/>
          <a:p>
            <a:pPr fontAlgn="auto">
              <a:lnSpc>
                <a:spcPct val="60000"/>
              </a:lnSpc>
              <a:spcAft>
                <a:spcPts val="0"/>
              </a:spcAft>
            </a:pPr>
            <a:r>
              <a:rPr lang="en-US" sz="3200" dirty="0" err="1">
                <a:solidFill>
                  <a:schemeClr val="bg1"/>
                </a:solidFill>
                <a:latin typeface="INDEPENDENT Text Medium" pitchFamily="2" charset="0"/>
              </a:rPr>
              <a:t>ALLClear</a:t>
            </a:r>
            <a:r>
              <a:rPr lang="en-US" sz="3200" dirty="0">
                <a:solidFill>
                  <a:schemeClr val="bg1"/>
                </a:solidFill>
                <a:latin typeface="INDEPENDENT Text Medium" pitchFamily="2" charset="0"/>
              </a:rPr>
              <a:t>™ Technology Process – Preconditioning Cycle</a:t>
            </a:r>
          </a:p>
        </p:txBody>
      </p:sp>
      <p:pic>
        <p:nvPicPr>
          <p:cNvPr id="14" name="Imagem 13">
            <a:extLst>
              <a:ext uri="{FF2B5EF4-FFF2-40B4-BE49-F238E27FC236}">
                <a16:creationId xmlns:a16="http://schemas.microsoft.com/office/drawing/2014/main" id="{D1B43D82-A705-9E4E-9E40-9EE1E4DEF50F}"/>
              </a:ext>
            </a:extLst>
          </p:cNvPr>
          <p:cNvPicPr>
            <a:picLocks noChangeAspect="1"/>
          </p:cNvPicPr>
          <p:nvPr/>
        </p:nvPicPr>
        <p:blipFill>
          <a:blip r:embed="rId5">
            <a:duotone>
              <a:schemeClr val="accent3">
                <a:shade val="45000"/>
                <a:satMod val="135000"/>
              </a:schemeClr>
              <a:prstClr val="white"/>
            </a:duotone>
          </a:blip>
          <a:stretch>
            <a:fillRect/>
          </a:stretch>
        </p:blipFill>
        <p:spPr>
          <a:xfrm>
            <a:off x="152400" y="533400"/>
            <a:ext cx="368300" cy="331470"/>
          </a:xfrm>
          <a:prstGeom prst="rect">
            <a:avLst/>
          </a:prstGeom>
        </p:spPr>
      </p:pic>
      <p:pic>
        <p:nvPicPr>
          <p:cNvPr id="15" name="Picture 2">
            <a:extLst>
              <a:ext uri="{FF2B5EF4-FFF2-40B4-BE49-F238E27FC236}">
                <a16:creationId xmlns:a16="http://schemas.microsoft.com/office/drawing/2014/main" id="{0B5C3E2A-5FA7-4B4B-91C2-C7AE750D6C5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014438" y="2145479"/>
            <a:ext cx="8129588" cy="2865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9">
            <a:extLst>
              <a:ext uri="{FF2B5EF4-FFF2-40B4-BE49-F238E27FC236}">
                <a16:creationId xmlns:a16="http://schemas.microsoft.com/office/drawing/2014/main" id="{4B31FB02-C5D2-F341-9C3A-3564EC789436}"/>
              </a:ext>
            </a:extLst>
          </p:cNvPr>
          <p:cNvSpPr txBox="1"/>
          <p:nvPr/>
        </p:nvSpPr>
        <p:spPr>
          <a:xfrm>
            <a:off x="1869442" y="4995917"/>
            <a:ext cx="7886700" cy="253916"/>
          </a:xfrm>
          <a:prstGeom prst="rect">
            <a:avLst/>
          </a:prstGeom>
          <a:solidFill>
            <a:schemeClr val="accent3">
              <a:lumMod val="60000"/>
              <a:lumOff val="40000"/>
            </a:schemeClr>
          </a:solid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Works to prevent cancellations prior to the sterilization cycle and sterilant injection.      </a:t>
            </a:r>
            <a:r>
              <a:rPr lang="en-US" sz="1050" b="1" i="1" dirty="0">
                <a:solidFill>
                  <a:schemeClr val="accent2">
                    <a:lumMod val="50000"/>
                  </a:schemeClr>
                </a:solidFill>
                <a:latin typeface="Arial" panose="020B0604020202020204" pitchFamily="34" charset="0"/>
                <a:cs typeface="Arial" panose="020B0604020202020204" pitchFamily="34" charset="0"/>
              </a:rPr>
              <a:t>JUST LOAD AND GO!</a:t>
            </a:r>
          </a:p>
        </p:txBody>
      </p:sp>
      <p:sp>
        <p:nvSpPr>
          <p:cNvPr id="17" name="Rectangle 10">
            <a:extLst>
              <a:ext uri="{FF2B5EF4-FFF2-40B4-BE49-F238E27FC236}">
                <a16:creationId xmlns:a16="http://schemas.microsoft.com/office/drawing/2014/main" id="{4CC61E16-9043-A548-BA77-F0509C7E52F6}"/>
              </a:ext>
            </a:extLst>
          </p:cNvPr>
          <p:cNvSpPr/>
          <p:nvPr/>
        </p:nvSpPr>
        <p:spPr>
          <a:xfrm>
            <a:off x="-6097" y="1091625"/>
            <a:ext cx="12188951" cy="526251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pic>
        <p:nvPicPr>
          <p:cNvPr id="18" name="D_Load Conditioning Seq_1">
            <a:hlinkClick r:id="" action="ppaction://media"/>
            <a:extLst>
              <a:ext uri="{FF2B5EF4-FFF2-40B4-BE49-F238E27FC236}">
                <a16:creationId xmlns:a16="http://schemas.microsoft.com/office/drawing/2014/main" id="{E3362E00-AE63-FC48-84B3-83797D78347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51258" t="9542"/>
          <a:stretch>
            <a:fillRect/>
          </a:stretch>
        </p:blipFill>
        <p:spPr>
          <a:xfrm>
            <a:off x="4191000" y="1382018"/>
            <a:ext cx="2952750" cy="4110230"/>
          </a:xfrm>
          <a:prstGeom prst="rect">
            <a:avLst/>
          </a:prstGeom>
        </p:spPr>
      </p:pic>
    </p:spTree>
    <p:extLst>
      <p:ext uri="{BB962C8B-B14F-4D97-AF65-F5344CB8AC3E}">
        <p14:creationId xmlns:p14="http://schemas.microsoft.com/office/powerpoint/2010/main" val="390595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 presetClass="mediacall" presetSubtype="0" fill="hold" nodeType="withEffect">
                                  <p:stCondLst>
                                    <p:cond delay="0"/>
                                  </p:stCondLst>
                                  <p:childTnLst>
                                    <p:cmd type="call" cmd="playFrom(0.0)">
                                      <p:cBhvr>
                                        <p:cTn id="21" dur="17343" fill="hold"/>
                                        <p:tgtEl>
                                          <p:spTgt spid="18"/>
                                        </p:tgtEl>
                                      </p:cBhvr>
                                    </p:cmd>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md type="call" cmd="stop">
                                      <p:cBhvr>
                                        <p:cTn id="30" dur="1">
                                          <p:stCondLst>
                                            <p:cond delay="499"/>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18"/>
                </p:tgtEl>
              </p:cMediaNode>
            </p:video>
          </p:childTnLst>
        </p:cTn>
      </p:par>
    </p:tnLst>
    <p:bldLst>
      <p:bldP spid="16" grpId="0" animBg="1"/>
      <p:bldP spid="17" grpId="0" animBg="1"/>
      <p:bldP spid="17"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Imagem 22">
            <a:extLst>
              <a:ext uri="{FF2B5EF4-FFF2-40B4-BE49-F238E27FC236}">
                <a16:creationId xmlns:a16="http://schemas.microsoft.com/office/drawing/2014/main" id="{E112A6B9-1466-664E-B39E-31B15201E990}"/>
              </a:ext>
            </a:extLst>
          </p:cNvPr>
          <p:cNvPicPr>
            <a:picLocks noChangeAspect="1"/>
          </p:cNvPicPr>
          <p:nvPr/>
        </p:nvPicPr>
        <p:blipFill rotWithShape="1">
          <a:blip r:embed="rId3"/>
          <a:srcRect l="548" t="13462" r="-404" b="-13462"/>
          <a:stretch/>
        </p:blipFill>
        <p:spPr>
          <a:xfrm>
            <a:off x="-6097" y="0"/>
            <a:ext cx="12229833" cy="7924800"/>
          </a:xfrm>
          <a:prstGeom prst="rect">
            <a:avLst/>
          </a:prstGeom>
        </p:spPr>
      </p:pic>
      <p:sp>
        <p:nvSpPr>
          <p:cNvPr id="8" name="Text Placeholder 17">
            <a:extLst>
              <a:ext uri="{FF2B5EF4-FFF2-40B4-BE49-F238E27FC236}">
                <a16:creationId xmlns:a16="http://schemas.microsoft.com/office/drawing/2014/main" id="{0595442E-D5E3-E248-ACC7-4E3F9A2AFB9E}"/>
              </a:ext>
            </a:extLst>
          </p:cNvPr>
          <p:cNvSpPr>
            <a:spLocks noGrp="1"/>
          </p:cNvSpPr>
          <p:nvPr>
            <p:ph type="body" sz="quarter" idx="18"/>
          </p:nvPr>
        </p:nvSpPr>
        <p:spPr>
          <a:xfrm>
            <a:off x="533400" y="380999"/>
            <a:ext cx="10591801" cy="639763"/>
          </a:xfrm>
        </p:spPr>
        <p:txBody>
          <a:bodyPr>
            <a:normAutofit/>
          </a:bodyPr>
          <a:lstStyle/>
          <a:p>
            <a:pPr fontAlgn="auto">
              <a:lnSpc>
                <a:spcPct val="60000"/>
              </a:lnSpc>
              <a:spcAft>
                <a:spcPts val="0"/>
              </a:spcAft>
            </a:pPr>
            <a:r>
              <a:rPr lang="en-US" dirty="0">
                <a:solidFill>
                  <a:schemeClr val="bg1"/>
                </a:solidFill>
                <a:latin typeface="INDEPENDENT Text Medium" pitchFamily="2" charset="0"/>
              </a:rPr>
              <a:t>STERRAD VELOCITY™ </a:t>
            </a:r>
          </a:p>
        </p:txBody>
      </p:sp>
      <p:pic>
        <p:nvPicPr>
          <p:cNvPr id="9" name="Imagem 8">
            <a:extLst>
              <a:ext uri="{FF2B5EF4-FFF2-40B4-BE49-F238E27FC236}">
                <a16:creationId xmlns:a16="http://schemas.microsoft.com/office/drawing/2014/main" id="{EB7D5884-A6CE-EE4D-AF6C-2265E3E30388}"/>
              </a:ext>
            </a:extLst>
          </p:cNvPr>
          <p:cNvPicPr>
            <a:picLocks noChangeAspect="1"/>
          </p:cNvPicPr>
          <p:nvPr/>
        </p:nvPicPr>
        <p:blipFill>
          <a:blip r:embed="rId4">
            <a:duotone>
              <a:schemeClr val="accent3">
                <a:shade val="45000"/>
                <a:satMod val="135000"/>
              </a:schemeClr>
              <a:prstClr val="white"/>
            </a:duotone>
          </a:blip>
          <a:stretch>
            <a:fillRect/>
          </a:stretch>
        </p:blipFill>
        <p:spPr>
          <a:xfrm>
            <a:off x="152400" y="533400"/>
            <a:ext cx="368300" cy="331470"/>
          </a:xfrm>
          <a:prstGeom prst="rect">
            <a:avLst/>
          </a:prstGeom>
        </p:spPr>
      </p:pic>
      <p:sp>
        <p:nvSpPr>
          <p:cNvPr id="28" name="Text Placeholder 18">
            <a:extLst>
              <a:ext uri="{FF2B5EF4-FFF2-40B4-BE49-F238E27FC236}">
                <a16:creationId xmlns:a16="http://schemas.microsoft.com/office/drawing/2014/main" id="{32334AB5-B0D6-644A-A38A-077E6EDFAE72}"/>
              </a:ext>
            </a:extLst>
          </p:cNvPr>
          <p:cNvSpPr>
            <a:spLocks noGrp="1"/>
          </p:cNvSpPr>
          <p:nvPr>
            <p:ph type="body" sz="quarter" idx="4294967295"/>
          </p:nvPr>
        </p:nvSpPr>
        <p:spPr>
          <a:xfrm>
            <a:off x="-6097" y="6501206"/>
            <a:ext cx="12192001" cy="230832"/>
          </a:xfrm>
          <a:prstGeom prst="rect">
            <a:avLst/>
          </a:prstGeom>
        </p:spPr>
        <p:txBody>
          <a:bodyPr/>
          <a:lstStyle/>
          <a:p>
            <a:r>
              <a:rPr lang="en-US" sz="900" dirty="0"/>
              <a:t>CONFIDENTIAL • FOR INTERNATIONAL USE ONLY • NOT FOR DISTRIBUTION OR DISSEMINATION</a:t>
            </a:r>
          </a:p>
        </p:txBody>
      </p:sp>
      <p:sp>
        <p:nvSpPr>
          <p:cNvPr id="21" name="TextBox 1">
            <a:extLst>
              <a:ext uri="{FF2B5EF4-FFF2-40B4-BE49-F238E27FC236}">
                <a16:creationId xmlns:a16="http://schemas.microsoft.com/office/drawing/2014/main" id="{FE38300D-CA19-6941-9648-55A366F19BBC}"/>
              </a:ext>
            </a:extLst>
          </p:cNvPr>
          <p:cNvSpPr txBox="1"/>
          <p:nvPr/>
        </p:nvSpPr>
        <p:spPr>
          <a:xfrm>
            <a:off x="6705600" y="2895600"/>
            <a:ext cx="3733800" cy="1371016"/>
          </a:xfrm>
          <a:prstGeom prst="rect">
            <a:avLst/>
          </a:prstGeom>
          <a:noFill/>
        </p:spPr>
        <p:txBody>
          <a:bodyPr wrap="square" rtlCol="0">
            <a:spAutoFit/>
          </a:bodyPr>
          <a:lstStyle/>
          <a:p>
            <a:pPr algn="ctr">
              <a:lnSpc>
                <a:spcPts val="2000"/>
              </a:lnSpc>
            </a:pPr>
            <a:r>
              <a:rPr lang="en-US" sz="1600" i="1" dirty="0">
                <a:solidFill>
                  <a:schemeClr val="accent3"/>
                </a:solidFill>
                <a:latin typeface="Akkurat" panose="02000503030000020004" pitchFamily="2" charset="0"/>
              </a:rPr>
              <a:t>Designed by those that know STERRAD</a:t>
            </a:r>
            <a:r>
              <a:rPr lang="en-US" sz="1600" i="1" baseline="30000" dirty="0">
                <a:solidFill>
                  <a:schemeClr val="accent3"/>
                </a:solidFill>
                <a:latin typeface="Akkurat" panose="02000503030000020004" pitchFamily="2" charset="0"/>
              </a:rPr>
              <a:t>®</a:t>
            </a:r>
            <a:r>
              <a:rPr lang="en-US" sz="1600" i="1" dirty="0">
                <a:solidFill>
                  <a:schemeClr val="accent3"/>
                </a:solidFill>
                <a:latin typeface="Akkurat" panose="02000503030000020004" pitchFamily="2" charset="0"/>
              </a:rPr>
              <a:t> Systems best, STERRAD VELOCITY™ offers efficiency, simplicity, and compliance, without compromising accuracy. </a:t>
            </a:r>
          </a:p>
        </p:txBody>
      </p:sp>
      <p:pic>
        <p:nvPicPr>
          <p:cNvPr id="13" name="Picture 2" descr="Sterrad Velocity Bi System">
            <a:extLst>
              <a:ext uri="{FF2B5EF4-FFF2-40B4-BE49-F238E27FC236}">
                <a16:creationId xmlns:a16="http://schemas.microsoft.com/office/drawing/2014/main" id="{3D26013F-18B5-4613-93B2-366C10E2A5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330234"/>
            <a:ext cx="1781787" cy="25304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9E4E454-F941-4DE7-AE4F-8B7C49D62F09}"/>
              </a:ext>
            </a:extLst>
          </p:cNvPr>
          <p:cNvPicPr>
            <a:picLocks noChangeAspect="1"/>
          </p:cNvPicPr>
          <p:nvPr/>
        </p:nvPicPr>
        <p:blipFill>
          <a:blip r:embed="rId6"/>
          <a:stretch>
            <a:fillRect/>
          </a:stretch>
        </p:blipFill>
        <p:spPr>
          <a:xfrm>
            <a:off x="1981200" y="2038771"/>
            <a:ext cx="4231342" cy="3269673"/>
          </a:xfrm>
          <a:prstGeom prst="rect">
            <a:avLst/>
          </a:prstGeom>
        </p:spPr>
      </p:pic>
    </p:spTree>
    <p:extLst>
      <p:ext uri="{BB962C8B-B14F-4D97-AF65-F5344CB8AC3E}">
        <p14:creationId xmlns:p14="http://schemas.microsoft.com/office/powerpoint/2010/main" val="844592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BAD4215-E5D5-45F3-AC13-0ACFDAEFE30E}"/>
              </a:ext>
            </a:extLst>
          </p:cNvPr>
          <p:cNvSpPr>
            <a:spLocks noGrp="1"/>
          </p:cNvSpPr>
          <p:nvPr>
            <p:ph type="body" sz="quarter" idx="18"/>
          </p:nvPr>
        </p:nvSpPr>
        <p:spPr/>
        <p:txBody>
          <a:bodyPr>
            <a:noAutofit/>
          </a:bodyPr>
          <a:lstStyle/>
          <a:p>
            <a:pPr fontAlgn="auto">
              <a:lnSpc>
                <a:spcPct val="110000"/>
              </a:lnSpc>
              <a:spcAft>
                <a:spcPts val="0"/>
              </a:spcAft>
            </a:pPr>
            <a:r>
              <a:rPr lang="en-US" dirty="0">
                <a:latin typeface="INDEPENDENT Text Medium" pitchFamily="2" charset="0"/>
              </a:rPr>
              <a:t>STERRAD VELOCITY™ - The Science behind</a:t>
            </a:r>
          </a:p>
        </p:txBody>
      </p:sp>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sp>
        <p:nvSpPr>
          <p:cNvPr id="30" name="TextBox 2">
            <a:extLst>
              <a:ext uri="{FF2B5EF4-FFF2-40B4-BE49-F238E27FC236}">
                <a16:creationId xmlns:a16="http://schemas.microsoft.com/office/drawing/2014/main" id="{901BC3F8-8EEB-7343-86D6-69D98FDE31F3}"/>
              </a:ext>
            </a:extLst>
          </p:cNvPr>
          <p:cNvSpPr txBox="1"/>
          <p:nvPr/>
        </p:nvSpPr>
        <p:spPr>
          <a:xfrm>
            <a:off x="39742" y="5451377"/>
            <a:ext cx="268890" cy="307777"/>
          </a:xfrm>
          <a:prstGeom prst="rect">
            <a:avLst/>
          </a:prstGeom>
          <a:noFill/>
        </p:spPr>
        <p:txBody>
          <a:bodyPr wrap="square" rtlCol="0">
            <a:spAutoFit/>
          </a:bodyPr>
          <a:lstStyle/>
          <a:p>
            <a:endParaRPr lang="en-US" sz="1400" dirty="0">
              <a:latin typeface="Akkurat" panose="02000503030000020004" pitchFamily="2" charset="0"/>
              <a:cs typeface="Arial" panose="020B0604020202020204" pitchFamily="34" charset="0"/>
            </a:endParaRPr>
          </a:p>
        </p:txBody>
      </p:sp>
      <p:sp>
        <p:nvSpPr>
          <p:cNvPr id="25" name="Rectangle 3">
            <a:extLst>
              <a:ext uri="{FF2B5EF4-FFF2-40B4-BE49-F238E27FC236}">
                <a16:creationId xmlns:a16="http://schemas.microsoft.com/office/drawing/2014/main" id="{1261AD3E-0C3E-FA4E-B1BC-BAD17CC1ACFD}"/>
              </a:ext>
            </a:extLst>
          </p:cNvPr>
          <p:cNvSpPr/>
          <p:nvPr/>
        </p:nvSpPr>
        <p:spPr>
          <a:xfrm>
            <a:off x="0" y="1066800"/>
            <a:ext cx="12185904" cy="369332"/>
          </a:xfrm>
          <a:prstGeom prst="rect">
            <a:avLst/>
          </a:prstGeom>
          <a:solidFill>
            <a:schemeClr val="accent2"/>
          </a:solidFill>
        </p:spPr>
        <p:txBody>
          <a:bodyPr wrap="square">
            <a:spAutoFit/>
          </a:bodyPr>
          <a:lstStyle/>
          <a:p>
            <a:r>
              <a:rPr lang="hr-HR" b="1" dirty="0">
                <a:solidFill>
                  <a:schemeClr val="bg1"/>
                </a:solidFill>
                <a:latin typeface="Akkurat" panose="02000503030000020004" pitchFamily="2" charset="0"/>
              </a:rPr>
              <a:t>          FLUORESCENCE TECHNOLOGY ENABLES A RAPID 30 min READOUT</a:t>
            </a:r>
          </a:p>
        </p:txBody>
      </p:sp>
      <p:sp>
        <p:nvSpPr>
          <p:cNvPr id="11" name="Rectangle 8">
            <a:extLst>
              <a:ext uri="{FF2B5EF4-FFF2-40B4-BE49-F238E27FC236}">
                <a16:creationId xmlns:a16="http://schemas.microsoft.com/office/drawing/2014/main" id="{D7C345E8-3BBC-9043-915B-B2E0D657FDF2}"/>
              </a:ext>
            </a:extLst>
          </p:cNvPr>
          <p:cNvSpPr/>
          <p:nvPr/>
        </p:nvSpPr>
        <p:spPr>
          <a:xfrm>
            <a:off x="361994" y="1610308"/>
            <a:ext cx="3400697" cy="3937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
              </a:rPr>
              <a:t>Activation</a:t>
            </a:r>
          </a:p>
        </p:txBody>
      </p:sp>
      <p:sp>
        <p:nvSpPr>
          <p:cNvPr id="12" name="Rectangle 11">
            <a:extLst>
              <a:ext uri="{FF2B5EF4-FFF2-40B4-BE49-F238E27FC236}">
                <a16:creationId xmlns:a16="http://schemas.microsoft.com/office/drawing/2014/main" id="{818D7B14-FB63-5444-8214-6116A5126351}"/>
              </a:ext>
            </a:extLst>
          </p:cNvPr>
          <p:cNvSpPr/>
          <p:nvPr/>
        </p:nvSpPr>
        <p:spPr>
          <a:xfrm>
            <a:off x="4042090" y="1610308"/>
            <a:ext cx="3660251" cy="3937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
              </a:rPr>
              <a:t>Detection</a:t>
            </a:r>
          </a:p>
        </p:txBody>
      </p:sp>
      <p:sp>
        <p:nvSpPr>
          <p:cNvPr id="13" name="Rectangle 12">
            <a:extLst>
              <a:ext uri="{FF2B5EF4-FFF2-40B4-BE49-F238E27FC236}">
                <a16:creationId xmlns:a16="http://schemas.microsoft.com/office/drawing/2014/main" id="{E4FE977D-34A3-D646-B342-1C6E1D41C132}"/>
              </a:ext>
            </a:extLst>
          </p:cNvPr>
          <p:cNvSpPr/>
          <p:nvPr/>
        </p:nvSpPr>
        <p:spPr>
          <a:xfrm>
            <a:off x="7981740" y="1610308"/>
            <a:ext cx="3563554" cy="3937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
              </a:rPr>
              <a:t>Result</a:t>
            </a:r>
          </a:p>
        </p:txBody>
      </p:sp>
      <p:sp>
        <p:nvSpPr>
          <p:cNvPr id="14" name="Rectangle 13">
            <a:extLst>
              <a:ext uri="{FF2B5EF4-FFF2-40B4-BE49-F238E27FC236}">
                <a16:creationId xmlns:a16="http://schemas.microsoft.com/office/drawing/2014/main" id="{6BDD7FF7-1E26-1040-B843-5B10FE9141EB}"/>
              </a:ext>
            </a:extLst>
          </p:cNvPr>
          <p:cNvSpPr/>
          <p:nvPr/>
        </p:nvSpPr>
        <p:spPr>
          <a:xfrm>
            <a:off x="370685" y="2004007"/>
            <a:ext cx="3392006" cy="3787191"/>
          </a:xfrm>
          <a:prstGeom prst="rect">
            <a:avLst/>
          </a:prstGeom>
          <a:solidFill>
            <a:srgbClr val="F3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kkurat" panose="02000503030000020004" pitchFamily="2" charset="0"/>
              </a:rPr>
              <a:t>The </a:t>
            </a:r>
            <a:r>
              <a:rPr lang="en-US" sz="1600" dirty="0">
                <a:solidFill>
                  <a:schemeClr val="accent5"/>
                </a:solidFill>
                <a:latin typeface="Akkurat" panose="02000503030000020004" pitchFamily="2" charset="0"/>
              </a:rPr>
              <a:t>⍺-glucosidase enzyme </a:t>
            </a:r>
            <a:r>
              <a:rPr lang="en-US" sz="1600" dirty="0">
                <a:solidFill>
                  <a:schemeClr val="tx1"/>
                </a:solidFill>
                <a:latin typeface="Akkurat" panose="02000503030000020004" pitchFamily="2" charset="0"/>
              </a:rPr>
              <a:t>is generated naturally during growth of </a:t>
            </a:r>
            <a:r>
              <a:rPr lang="en-US" sz="1600" dirty="0">
                <a:solidFill>
                  <a:schemeClr val="accent5"/>
                </a:solidFill>
                <a:latin typeface="Akkurat" panose="02000503030000020004" pitchFamily="2" charset="0"/>
              </a:rPr>
              <a:t>G. stearothermophilus </a:t>
            </a:r>
            <a:r>
              <a:rPr lang="en-US" sz="1600" dirty="0">
                <a:solidFill>
                  <a:schemeClr val="tx1"/>
                </a:solidFill>
                <a:latin typeface="Akkurat" panose="02000503030000020004" pitchFamily="2" charset="0"/>
              </a:rPr>
              <a:t>and released during spore germination</a:t>
            </a:r>
            <a:r>
              <a:rPr lang="hr-HR" sz="1600" dirty="0">
                <a:solidFill>
                  <a:schemeClr val="tx1"/>
                </a:solidFill>
                <a:latin typeface="Akkurat" panose="02000503030000020004" pitchFamily="2" charset="0"/>
              </a:rPr>
              <a:t>.</a:t>
            </a:r>
            <a:endParaRPr lang="en-US" sz="1600" dirty="0">
              <a:solidFill>
                <a:schemeClr val="tx1"/>
              </a:solidFill>
              <a:latin typeface="Akkurat" panose="02000503030000020004" pitchFamily="2" charset="0"/>
            </a:endParaRPr>
          </a:p>
          <a:p>
            <a:pPr algn="ctr"/>
            <a:endParaRPr lang="en-US" sz="1600" dirty="0">
              <a:solidFill>
                <a:srgbClr val="54565B"/>
              </a:solidFill>
              <a:latin typeface="Akkurat" panose="02000503030000020004" pitchFamily="2" charset="0"/>
            </a:endParaRPr>
          </a:p>
        </p:txBody>
      </p:sp>
      <p:sp>
        <p:nvSpPr>
          <p:cNvPr id="15" name="Rectangle 14">
            <a:extLst>
              <a:ext uri="{FF2B5EF4-FFF2-40B4-BE49-F238E27FC236}">
                <a16:creationId xmlns:a16="http://schemas.microsoft.com/office/drawing/2014/main" id="{F992B5D5-D2C8-E64F-A0C2-9676174070FA}"/>
              </a:ext>
            </a:extLst>
          </p:cNvPr>
          <p:cNvSpPr/>
          <p:nvPr/>
        </p:nvSpPr>
        <p:spPr>
          <a:xfrm>
            <a:off x="4042090" y="2004007"/>
            <a:ext cx="3660251" cy="3787191"/>
          </a:xfrm>
          <a:prstGeom prst="rect">
            <a:avLst/>
          </a:prstGeom>
          <a:solidFill>
            <a:srgbClr val="F3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kkurat" panose="02000503030000020004" pitchFamily="2" charset="0"/>
              </a:rPr>
              <a:t>The ⍺-glucosidase enzyme in its active state is detected by </a:t>
            </a:r>
            <a:r>
              <a:rPr lang="en-US" sz="1600" dirty="0">
                <a:solidFill>
                  <a:schemeClr val="accent5"/>
                </a:solidFill>
                <a:latin typeface="Akkurat" panose="02000503030000020004" pitchFamily="2" charset="0"/>
              </a:rPr>
              <a:t>measuring the fluorescence </a:t>
            </a:r>
            <a:r>
              <a:rPr lang="en-US" sz="1600" dirty="0">
                <a:solidFill>
                  <a:schemeClr val="tx1"/>
                </a:solidFill>
                <a:latin typeface="Akkurat" panose="02000503030000020004" pitchFamily="2" charset="0"/>
              </a:rPr>
              <a:t>produced by the enzymatic hydrolysis of a non-fluorescent substrate, </a:t>
            </a:r>
            <a:r>
              <a:rPr lang="en-US" sz="1600" dirty="0">
                <a:solidFill>
                  <a:schemeClr val="accent5"/>
                </a:solidFill>
                <a:latin typeface="Akkurat" panose="02000503030000020004" pitchFamily="2" charset="0"/>
              </a:rPr>
              <a:t>4-methylumbelliferyl ⍺‑D-glucoside (MUG)</a:t>
            </a:r>
            <a:r>
              <a:rPr lang="hr-HR" sz="1600" dirty="0">
                <a:solidFill>
                  <a:schemeClr val="tx1"/>
                </a:solidFill>
                <a:latin typeface="Akkurat" panose="02000503030000020004" pitchFamily="2" charset="0"/>
              </a:rPr>
              <a:t>.</a:t>
            </a:r>
            <a:endParaRPr lang="en-US" sz="1600" dirty="0">
              <a:solidFill>
                <a:schemeClr val="tx1"/>
              </a:solidFill>
              <a:latin typeface="Akkurat" panose="02000503030000020004" pitchFamily="2" charset="0"/>
            </a:endParaRPr>
          </a:p>
          <a:p>
            <a:pPr algn="ctr"/>
            <a:endParaRPr lang="en-US" sz="1600" dirty="0">
              <a:solidFill>
                <a:srgbClr val="54565B"/>
              </a:solidFill>
              <a:latin typeface="Akkurat" panose="02000503030000020004" pitchFamily="2" charset="0"/>
            </a:endParaRPr>
          </a:p>
        </p:txBody>
      </p:sp>
      <p:sp>
        <p:nvSpPr>
          <p:cNvPr id="16" name="Rectangle 15">
            <a:extLst>
              <a:ext uri="{FF2B5EF4-FFF2-40B4-BE49-F238E27FC236}">
                <a16:creationId xmlns:a16="http://schemas.microsoft.com/office/drawing/2014/main" id="{C5837814-7F64-FC45-98DB-D9C3A21A39BB}"/>
              </a:ext>
            </a:extLst>
          </p:cNvPr>
          <p:cNvSpPr/>
          <p:nvPr/>
        </p:nvSpPr>
        <p:spPr>
          <a:xfrm>
            <a:off x="7981740" y="2004007"/>
            <a:ext cx="3563554" cy="3787191"/>
          </a:xfrm>
          <a:prstGeom prst="rect">
            <a:avLst/>
          </a:prstGeom>
          <a:solidFill>
            <a:srgbClr val="F3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kkurat" panose="02000503030000020004" pitchFamily="2" charset="0"/>
              </a:rPr>
              <a:t>The resultant fluorescent by-product, </a:t>
            </a:r>
            <a:r>
              <a:rPr lang="en-US" sz="1600" dirty="0">
                <a:solidFill>
                  <a:schemeClr val="accent5"/>
                </a:solidFill>
                <a:latin typeface="Akkurat" panose="02000503030000020004" pitchFamily="2" charset="0"/>
              </a:rPr>
              <a:t>4-methylumbelliferone (MU)</a:t>
            </a:r>
            <a:r>
              <a:rPr lang="en-US" sz="1600" dirty="0">
                <a:solidFill>
                  <a:schemeClr val="tx1"/>
                </a:solidFill>
                <a:latin typeface="Akkurat" panose="02000503030000020004" pitchFamily="2" charset="0"/>
              </a:rPr>
              <a:t>, is detected in the reader and the fluorescent signal is used to determine the positive or negative result of the biological indicator</a:t>
            </a:r>
            <a:r>
              <a:rPr lang="hr-HR" sz="1600" dirty="0">
                <a:solidFill>
                  <a:schemeClr val="tx1"/>
                </a:solidFill>
                <a:latin typeface="Akkurat" panose="02000503030000020004" pitchFamily="2" charset="0"/>
              </a:rPr>
              <a:t>.</a:t>
            </a:r>
            <a:endParaRPr lang="en-US" sz="1600" dirty="0">
              <a:solidFill>
                <a:schemeClr val="tx1"/>
              </a:solidFill>
              <a:latin typeface="Akkurat" panose="02000503030000020004" pitchFamily="2" charset="0"/>
            </a:endParaRPr>
          </a:p>
          <a:p>
            <a:pPr algn="ctr"/>
            <a:endParaRPr lang="en-US" sz="1600" dirty="0">
              <a:solidFill>
                <a:srgbClr val="54565B"/>
              </a:solidFill>
              <a:latin typeface="Akkurat" panose="02000503030000020004" pitchFamily="2" charset="0"/>
            </a:endParaRPr>
          </a:p>
        </p:txBody>
      </p:sp>
      <p:pic>
        <p:nvPicPr>
          <p:cNvPr id="17" name="Picture 2">
            <a:extLst>
              <a:ext uri="{FF2B5EF4-FFF2-40B4-BE49-F238E27FC236}">
                <a16:creationId xmlns:a16="http://schemas.microsoft.com/office/drawing/2014/main" id="{35E18834-AA29-C64A-AEAF-4CA378F6790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619394" y="4067557"/>
            <a:ext cx="2190046" cy="162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3D6E29C3-A05C-D74D-A5E4-535AC3219B0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553" y="4067557"/>
            <a:ext cx="2181578" cy="162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a:extLst>
              <a:ext uri="{FF2B5EF4-FFF2-40B4-BE49-F238E27FC236}">
                <a16:creationId xmlns:a16="http://schemas.microsoft.com/office/drawing/2014/main" id="{0AB4DBB6-DAD6-A549-88AF-F8758F97F4C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8661"/>
          <a:stretch/>
        </p:blipFill>
        <p:spPr bwMode="auto">
          <a:xfrm>
            <a:off x="4729215" y="4067557"/>
            <a:ext cx="2286000" cy="164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19">
            <a:extLst>
              <a:ext uri="{FF2B5EF4-FFF2-40B4-BE49-F238E27FC236}">
                <a16:creationId xmlns:a16="http://schemas.microsoft.com/office/drawing/2014/main" id="{24069469-96C5-3B42-8047-02A4CEA05FE7}"/>
              </a:ext>
            </a:extLst>
          </p:cNvPr>
          <p:cNvCxnSpPr>
            <a:cxnSpLocks/>
            <a:stCxn id="11" idx="3"/>
            <a:endCxn id="12" idx="1"/>
          </p:cNvCxnSpPr>
          <p:nvPr/>
        </p:nvCxnSpPr>
        <p:spPr>
          <a:xfrm>
            <a:off x="3762691" y="1807158"/>
            <a:ext cx="279399" cy="0"/>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0">
            <a:extLst>
              <a:ext uri="{FF2B5EF4-FFF2-40B4-BE49-F238E27FC236}">
                <a16:creationId xmlns:a16="http://schemas.microsoft.com/office/drawing/2014/main" id="{81A1C3D3-44B5-7F4B-8677-EFCC093729F4}"/>
              </a:ext>
            </a:extLst>
          </p:cNvPr>
          <p:cNvCxnSpPr>
            <a:cxnSpLocks/>
            <a:stCxn id="12" idx="3"/>
            <a:endCxn id="13" idx="1"/>
          </p:cNvCxnSpPr>
          <p:nvPr/>
        </p:nvCxnSpPr>
        <p:spPr>
          <a:xfrm>
            <a:off x="7702341" y="1807158"/>
            <a:ext cx="279399" cy="0"/>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368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12"/>
          </p:nvPr>
        </p:nvSpPr>
        <p:spPr>
          <a:prstGeom prst="rect">
            <a:avLst/>
          </a:prstGeom>
        </p:spPr>
        <p:txBody>
          <a:bodyPr vert="horz" wrap="square" lIns="0" tIns="0" rIns="0" bIns="0" rtlCol="0">
            <a:spAutoFit/>
          </a:bodyPr>
          <a:lstStyle/>
          <a:p>
            <a:pPr marL="38100">
              <a:lnSpc>
                <a:spcPct val="100000"/>
              </a:lnSpc>
            </a:pPr>
            <a:fld id="{81D60167-4931-47E6-BA6A-407CBD079E47}" type="slidenum">
              <a:rPr spc="-5" dirty="0"/>
              <a:t>19</a:t>
            </a:fld>
            <a:endParaRPr spc="-5" dirty="0"/>
          </a:p>
        </p:txBody>
      </p:sp>
      <p:sp>
        <p:nvSpPr>
          <p:cNvPr id="9" name="Text Placeholder 8">
            <a:extLst>
              <a:ext uri="{FF2B5EF4-FFF2-40B4-BE49-F238E27FC236}">
                <a16:creationId xmlns:a16="http://schemas.microsoft.com/office/drawing/2014/main" id="{D06830C2-504C-4F3D-A733-6206641B00F4}"/>
              </a:ext>
            </a:extLst>
          </p:cNvPr>
          <p:cNvSpPr>
            <a:spLocks noGrp="1"/>
          </p:cNvSpPr>
          <p:nvPr>
            <p:ph type="body" sz="quarter" idx="19"/>
          </p:nvPr>
        </p:nvSpPr>
        <p:spPr>
          <a:xfrm>
            <a:off x="-2" y="6424503"/>
            <a:ext cx="12192001" cy="400110"/>
          </a:xfrm>
        </p:spPr>
        <p:txBody>
          <a:bodyPr/>
          <a:lstStyle/>
          <a:p>
            <a:r>
              <a:rPr lang="en-GB" dirty="0">
                <a:latin typeface="Avenir LT Std 45 Book"/>
              </a:rPr>
              <a:t>Monitoring the cycle with STERRAD® VELOCITY™ BI/PCD</a:t>
            </a:r>
            <a:endParaRPr lang="en-US" dirty="0"/>
          </a:p>
        </p:txBody>
      </p:sp>
      <p:graphicFrame>
        <p:nvGraphicFramePr>
          <p:cNvPr id="13" name="Table 13">
            <a:extLst>
              <a:ext uri="{FF2B5EF4-FFF2-40B4-BE49-F238E27FC236}">
                <a16:creationId xmlns:a16="http://schemas.microsoft.com/office/drawing/2014/main" id="{90D796D2-54DC-46E9-BFEC-C2D511390E7C}"/>
              </a:ext>
            </a:extLst>
          </p:cNvPr>
          <p:cNvGraphicFramePr>
            <a:graphicFrameLocks noGrp="1"/>
          </p:cNvGraphicFramePr>
          <p:nvPr>
            <p:extLst>
              <p:ext uri="{D42A27DB-BD31-4B8C-83A1-F6EECF244321}">
                <p14:modId xmlns:p14="http://schemas.microsoft.com/office/powerpoint/2010/main" val="1263541523"/>
              </p:ext>
            </p:extLst>
          </p:nvPr>
        </p:nvGraphicFramePr>
        <p:xfrm>
          <a:off x="2362200" y="1905000"/>
          <a:ext cx="5866426" cy="1645920"/>
        </p:xfrm>
        <a:graphic>
          <a:graphicData uri="http://schemas.openxmlformats.org/drawingml/2006/table">
            <a:tbl>
              <a:tblPr firstRow="1" bandRow="1">
                <a:effectLst>
                  <a:outerShdw blurRad="63500" sx="102000" sy="102000" algn="ctr" rotWithShape="0">
                    <a:prstClr val="black">
                      <a:alpha val="40000"/>
                    </a:prstClr>
                  </a:outerShdw>
                </a:effectLst>
                <a:tableStyleId>{6E25E649-3F16-4E02-A733-19D2CDBF48F0}</a:tableStyleId>
              </a:tblPr>
              <a:tblGrid>
                <a:gridCol w="2933213">
                  <a:extLst>
                    <a:ext uri="{9D8B030D-6E8A-4147-A177-3AD203B41FA5}">
                      <a16:colId xmlns:a16="http://schemas.microsoft.com/office/drawing/2014/main" val="1423416708"/>
                    </a:ext>
                  </a:extLst>
                </a:gridCol>
                <a:gridCol w="2933213">
                  <a:extLst>
                    <a:ext uri="{9D8B030D-6E8A-4147-A177-3AD203B41FA5}">
                      <a16:colId xmlns:a16="http://schemas.microsoft.com/office/drawing/2014/main" val="2103442292"/>
                    </a:ext>
                  </a:extLst>
                </a:gridCol>
              </a:tblGrid>
              <a:tr h="278130">
                <a:tc>
                  <a:txBody>
                    <a:bodyPr/>
                    <a:lstStyle/>
                    <a:p>
                      <a:pPr algn="ctr"/>
                      <a:r>
                        <a:rPr lang="en-US" sz="1600" dirty="0">
                          <a:latin typeface="Avenir LT Std 45 Book"/>
                        </a:rPr>
                        <a:t>Biological Indicator (BI)</a:t>
                      </a:r>
                    </a:p>
                  </a:txBody>
                  <a:tcPr>
                    <a:lnL>
                      <a:noFill/>
                    </a:lnL>
                    <a:lnR w="12700" cap="flat" cmpd="sng" algn="ctr">
                      <a:no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rgbClr val="392D4C"/>
                    </a:solidFill>
                  </a:tcPr>
                </a:tc>
                <a:tc>
                  <a:txBody>
                    <a:bodyPr/>
                    <a:lstStyle/>
                    <a:p>
                      <a:pPr algn="ctr"/>
                      <a:r>
                        <a:rPr lang="en-US" sz="1600" dirty="0">
                          <a:latin typeface="Avenir LT Std 45 Book"/>
                        </a:rPr>
                        <a:t>Process Challenge Device (PCD)</a:t>
                      </a:r>
                    </a:p>
                  </a:txBody>
                  <a:tcPr>
                    <a:lnL w="12700" cap="flat" cmpd="sng" algn="ctr">
                      <a:noFill/>
                      <a:prstDash val="solid"/>
                      <a:round/>
                      <a:headEnd type="none" w="med" len="med"/>
                      <a:tailEnd type="none" w="med" len="med"/>
                    </a:lnL>
                    <a:lnR>
                      <a:noFill/>
                    </a:lnR>
                    <a:lnT w="25400" cmpd="sng">
                      <a:noFill/>
                    </a:lnT>
                    <a:lnB w="25400" cmpd="sng">
                      <a:noFill/>
                    </a:lnB>
                    <a:lnTlToBr w="12700" cmpd="sng">
                      <a:noFill/>
                      <a:prstDash val="solid"/>
                    </a:lnTlToBr>
                    <a:lnBlToTr w="12700" cmpd="sng">
                      <a:noFill/>
                      <a:prstDash val="solid"/>
                    </a:lnBlToTr>
                    <a:solidFill>
                      <a:srgbClr val="392D4C"/>
                    </a:solidFill>
                  </a:tcPr>
                </a:tc>
                <a:extLst>
                  <a:ext uri="{0D108BD9-81ED-4DB2-BD59-A6C34878D82A}">
                    <a16:rowId xmlns:a16="http://schemas.microsoft.com/office/drawing/2014/main" val="2898406044"/>
                  </a:ext>
                </a:extLst>
              </a:tr>
              <a:tr h="891540">
                <a:tc>
                  <a:txBody>
                    <a:bodyPr/>
                    <a:lstStyle/>
                    <a:p>
                      <a:pPr algn="ctr"/>
                      <a:r>
                        <a:rPr lang="en-US" sz="1600" dirty="0" err="1">
                          <a:latin typeface="Avenir LT Std 45 Book"/>
                        </a:rPr>
                        <a:t>Používá</a:t>
                      </a:r>
                      <a:r>
                        <a:rPr lang="en-US" sz="1600" dirty="0">
                          <a:latin typeface="Avenir LT Std 45 Book"/>
                        </a:rPr>
                        <a:t> se k </a:t>
                      </a:r>
                      <a:r>
                        <a:rPr lang="en-US" sz="1600" dirty="0" err="1">
                          <a:latin typeface="Avenir LT Std 45 Book"/>
                        </a:rPr>
                        <a:t>prokázání</a:t>
                      </a:r>
                      <a:r>
                        <a:rPr lang="en-US" sz="1600" dirty="0">
                          <a:latin typeface="Avenir LT Std 45 Book"/>
                        </a:rPr>
                        <a:t>, </a:t>
                      </a:r>
                      <a:r>
                        <a:rPr lang="en-US" sz="1600" dirty="0" err="1">
                          <a:latin typeface="Avenir LT Std 45 Book"/>
                        </a:rPr>
                        <a:t>zda</a:t>
                      </a:r>
                      <a:r>
                        <a:rPr lang="en-US" sz="1600" dirty="0">
                          <a:latin typeface="Avenir LT Std 45 Book"/>
                        </a:rPr>
                        <a:t> </a:t>
                      </a:r>
                      <a:r>
                        <a:rPr lang="en-US" sz="1600" dirty="0" err="1">
                          <a:latin typeface="Avenir LT Std 45 Book"/>
                        </a:rPr>
                        <a:t>jsou</a:t>
                      </a:r>
                      <a:r>
                        <a:rPr lang="en-US" sz="1600" dirty="0">
                          <a:latin typeface="Avenir LT Std 45 Book"/>
                        </a:rPr>
                        <a:t> </a:t>
                      </a:r>
                      <a:r>
                        <a:rPr lang="en-US" sz="1600" dirty="0" err="1">
                          <a:latin typeface="Avenir LT Std 45 Book"/>
                        </a:rPr>
                        <a:t>podmínky</a:t>
                      </a:r>
                      <a:r>
                        <a:rPr lang="en-US" sz="1600" dirty="0">
                          <a:latin typeface="Avenir LT Std 45 Book"/>
                        </a:rPr>
                        <a:t> </a:t>
                      </a:r>
                      <a:r>
                        <a:rPr lang="en-US" sz="1600" dirty="0" err="1">
                          <a:latin typeface="Avenir LT Std 45 Book"/>
                        </a:rPr>
                        <a:t>dostatečné</a:t>
                      </a:r>
                      <a:r>
                        <a:rPr lang="en-US" sz="1600" dirty="0">
                          <a:latin typeface="Avenir LT Std 45 Book"/>
                        </a:rPr>
                        <a:t> pro </a:t>
                      </a:r>
                      <a:r>
                        <a:rPr lang="en-US" sz="1600" dirty="0" err="1">
                          <a:latin typeface="Avenir LT Std 45 Book"/>
                        </a:rPr>
                        <a:t>dosažení</a:t>
                      </a:r>
                      <a:r>
                        <a:rPr lang="en-US" sz="1600" dirty="0">
                          <a:latin typeface="Avenir LT Std 45 Book"/>
                        </a:rPr>
                        <a:t> </a:t>
                      </a:r>
                      <a:r>
                        <a:rPr lang="en-US" sz="1600" dirty="0" err="1">
                          <a:latin typeface="Avenir LT Std 45 Book"/>
                        </a:rPr>
                        <a:t>sterilizace</a:t>
                      </a:r>
                      <a:endParaRPr lang="en-US" sz="1600" dirty="0">
                        <a:latin typeface="Avenir LT Std 45 Book"/>
                      </a:endParaRPr>
                    </a:p>
                  </a:txBody>
                  <a:tcPr>
                    <a:lnL>
                      <a:noFill/>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algn="ctr"/>
                      <a:r>
                        <a:rPr lang="en-US" sz="1600" dirty="0">
                          <a:effectLst/>
                          <a:latin typeface="Avenir LT Std 45 Book"/>
                          <a:ea typeface="DengXian" panose="02010600030101010101" pitchFamily="2" charset="-122"/>
                          <a:cs typeface="Times New Roman" panose="02020603050405020304" pitchFamily="18" charset="0"/>
                        </a:rPr>
                        <a:t>Process Challenge Devices (PCD/Test Packs) </a:t>
                      </a:r>
                      <a:r>
                        <a:rPr lang="en-US" sz="1600" dirty="0" err="1">
                          <a:effectLst/>
                          <a:latin typeface="Avenir LT Std 45 Book"/>
                          <a:ea typeface="DengXian" panose="02010600030101010101" pitchFamily="2" charset="-122"/>
                          <a:cs typeface="Times New Roman" panose="02020603050405020304" pitchFamily="18" charset="0"/>
                        </a:rPr>
                        <a:t>simulují</a:t>
                      </a:r>
                      <a:r>
                        <a:rPr lang="en-US" sz="1600" dirty="0">
                          <a:effectLst/>
                          <a:latin typeface="Avenir LT Std 45 Book"/>
                          <a:ea typeface="DengXian" panose="02010600030101010101" pitchFamily="2" charset="-122"/>
                          <a:cs typeface="Times New Roman" panose="02020603050405020304" pitchFamily="18" charset="0"/>
                        </a:rPr>
                        <a:t> </a:t>
                      </a:r>
                      <a:r>
                        <a:rPr lang="en-US" sz="1600" dirty="0" err="1">
                          <a:effectLst/>
                          <a:latin typeface="Avenir LT Std 45 Book"/>
                          <a:ea typeface="DengXian" panose="02010600030101010101" pitchFamily="2" charset="-122"/>
                          <a:cs typeface="Times New Roman" panose="02020603050405020304" pitchFamily="18" charset="0"/>
                        </a:rPr>
                        <a:t>výzvu</a:t>
                      </a:r>
                      <a:r>
                        <a:rPr lang="en-US" sz="1600" dirty="0">
                          <a:effectLst/>
                          <a:latin typeface="Avenir LT Std 45 Book"/>
                          <a:ea typeface="DengXian" panose="02010600030101010101" pitchFamily="2" charset="-122"/>
                          <a:cs typeface="Times New Roman" panose="02020603050405020304" pitchFamily="18" charset="0"/>
                        </a:rPr>
                        <a:t>, </a:t>
                      </a:r>
                      <a:r>
                        <a:rPr lang="en-US" sz="1600" dirty="0" err="1">
                          <a:effectLst/>
                          <a:latin typeface="Avenir LT Std 45 Book"/>
                          <a:ea typeface="DengXian" panose="02010600030101010101" pitchFamily="2" charset="-122"/>
                          <a:cs typeface="Times New Roman" panose="02020603050405020304" pitchFamily="18" charset="0"/>
                        </a:rPr>
                        <a:t>která</a:t>
                      </a:r>
                      <a:r>
                        <a:rPr lang="en-US" sz="1600" dirty="0">
                          <a:effectLst/>
                          <a:latin typeface="Avenir LT Std 45 Book"/>
                          <a:ea typeface="DengXian" panose="02010600030101010101" pitchFamily="2" charset="-122"/>
                          <a:cs typeface="Times New Roman" panose="02020603050405020304" pitchFamily="18" charset="0"/>
                        </a:rPr>
                        <a:t> je </a:t>
                      </a:r>
                      <a:r>
                        <a:rPr lang="en-US" sz="1600" dirty="0" err="1">
                          <a:effectLst/>
                          <a:latin typeface="Avenir LT Std 45 Book"/>
                          <a:ea typeface="DengXian" panose="02010600030101010101" pitchFamily="2" charset="-122"/>
                          <a:cs typeface="Times New Roman" panose="02020603050405020304" pitchFamily="18" charset="0"/>
                        </a:rPr>
                        <a:t>větší</a:t>
                      </a:r>
                      <a:r>
                        <a:rPr lang="en-US" sz="1600" dirty="0">
                          <a:effectLst/>
                          <a:latin typeface="Avenir LT Std 45 Book"/>
                          <a:ea typeface="DengXian" panose="02010600030101010101" pitchFamily="2" charset="-122"/>
                          <a:cs typeface="Times New Roman" panose="02020603050405020304" pitchFamily="18" charset="0"/>
                        </a:rPr>
                        <a:t> </a:t>
                      </a:r>
                      <a:r>
                        <a:rPr lang="en-US" sz="1600" dirty="0" err="1">
                          <a:effectLst/>
                          <a:latin typeface="Avenir LT Std 45 Book"/>
                          <a:ea typeface="DengXian" panose="02010600030101010101" pitchFamily="2" charset="-122"/>
                          <a:cs typeface="Times New Roman" panose="02020603050405020304" pitchFamily="18" charset="0"/>
                        </a:rPr>
                        <a:t>nebo</a:t>
                      </a:r>
                      <a:r>
                        <a:rPr lang="en-US" sz="1600" dirty="0">
                          <a:effectLst/>
                          <a:latin typeface="Avenir LT Std 45 Book"/>
                          <a:ea typeface="DengXian" panose="02010600030101010101" pitchFamily="2" charset="-122"/>
                          <a:cs typeface="Times New Roman" panose="02020603050405020304" pitchFamily="18" charset="0"/>
                        </a:rPr>
                        <a:t> </a:t>
                      </a:r>
                      <a:r>
                        <a:rPr lang="en-US" sz="1600" dirty="0" err="1">
                          <a:effectLst/>
                          <a:latin typeface="Avenir LT Std 45 Book"/>
                          <a:ea typeface="DengXian" panose="02010600030101010101" pitchFamily="2" charset="-122"/>
                          <a:cs typeface="Times New Roman" panose="02020603050405020304" pitchFamily="18" charset="0"/>
                        </a:rPr>
                        <a:t>stejná</a:t>
                      </a:r>
                      <a:r>
                        <a:rPr lang="en-US" sz="1600" dirty="0">
                          <a:effectLst/>
                          <a:latin typeface="Avenir LT Std 45 Book"/>
                          <a:ea typeface="DengXian" panose="02010600030101010101" pitchFamily="2" charset="-122"/>
                          <a:cs typeface="Times New Roman" panose="02020603050405020304" pitchFamily="18" charset="0"/>
                        </a:rPr>
                        <a:t> </a:t>
                      </a:r>
                      <a:r>
                        <a:rPr lang="en-US" sz="1600" dirty="0" err="1">
                          <a:effectLst/>
                          <a:latin typeface="Avenir LT Std 45 Book"/>
                          <a:ea typeface="DengXian" panose="02010600030101010101" pitchFamily="2" charset="-122"/>
                          <a:cs typeface="Times New Roman" panose="02020603050405020304" pitchFamily="18" charset="0"/>
                        </a:rPr>
                        <a:t>jako</a:t>
                      </a:r>
                      <a:r>
                        <a:rPr lang="en-US" sz="1600" dirty="0">
                          <a:effectLst/>
                          <a:latin typeface="Avenir LT Std 45 Book"/>
                          <a:ea typeface="DengXian" panose="02010600030101010101" pitchFamily="2" charset="-122"/>
                          <a:cs typeface="Times New Roman" panose="02020603050405020304" pitchFamily="18" charset="0"/>
                        </a:rPr>
                        <a:t> u </a:t>
                      </a:r>
                      <a:r>
                        <a:rPr lang="en-US" sz="1600" dirty="0" err="1">
                          <a:effectLst/>
                          <a:latin typeface="Avenir LT Std 45 Book"/>
                          <a:ea typeface="DengXian" panose="02010600030101010101" pitchFamily="2" charset="-122"/>
                          <a:cs typeface="Times New Roman" panose="02020603050405020304" pitchFamily="18" charset="0"/>
                        </a:rPr>
                        <a:t>vašeho</a:t>
                      </a:r>
                      <a:r>
                        <a:rPr lang="en-US" sz="1600" dirty="0">
                          <a:effectLst/>
                          <a:latin typeface="Avenir LT Std 45 Book"/>
                          <a:ea typeface="DengXian" panose="02010600030101010101" pitchFamily="2" charset="-122"/>
                          <a:cs typeface="Times New Roman" panose="02020603050405020304" pitchFamily="18" charset="0"/>
                        </a:rPr>
                        <a:t> </a:t>
                      </a:r>
                      <a:r>
                        <a:rPr lang="en-US" sz="1600" dirty="0" err="1">
                          <a:effectLst/>
                          <a:latin typeface="Avenir LT Std 45 Book"/>
                          <a:ea typeface="DengXian" panose="02010600030101010101" pitchFamily="2" charset="-122"/>
                          <a:cs typeface="Times New Roman" panose="02020603050405020304" pitchFamily="18" charset="0"/>
                        </a:rPr>
                        <a:t>nejnáročnějšího</a:t>
                      </a:r>
                      <a:r>
                        <a:rPr lang="en-US" sz="1600" dirty="0">
                          <a:effectLst/>
                          <a:latin typeface="Avenir LT Std 45 Book"/>
                          <a:ea typeface="DengXian" panose="02010600030101010101" pitchFamily="2" charset="-122"/>
                          <a:cs typeface="Times New Roman" panose="02020603050405020304" pitchFamily="18" charset="0"/>
                        </a:rPr>
                        <a:t> </a:t>
                      </a:r>
                      <a:r>
                        <a:rPr lang="en-US" sz="1600" dirty="0" err="1">
                          <a:effectLst/>
                          <a:latin typeface="Avenir LT Std 45 Book"/>
                          <a:ea typeface="DengXian" panose="02010600030101010101" pitchFamily="2" charset="-122"/>
                          <a:cs typeface="Times New Roman" panose="02020603050405020304" pitchFamily="18" charset="0"/>
                        </a:rPr>
                        <a:t>nástroje</a:t>
                      </a:r>
                      <a:r>
                        <a:rPr lang="en-US" sz="1600" dirty="0">
                          <a:effectLst/>
                          <a:latin typeface="Avenir LT Std 45 Book"/>
                          <a:ea typeface="DengXian" panose="02010600030101010101" pitchFamily="2" charset="-122"/>
                          <a:cs typeface="Times New Roman" panose="02020603050405020304" pitchFamily="18" charset="0"/>
                        </a:rPr>
                        <a:t> </a:t>
                      </a:r>
                      <a:r>
                        <a:rPr lang="en-US" sz="1600" dirty="0" err="1">
                          <a:effectLst/>
                          <a:latin typeface="Avenir LT Std 45 Book"/>
                          <a:ea typeface="DengXian" panose="02010600030101010101" pitchFamily="2" charset="-122"/>
                          <a:cs typeface="Times New Roman" panose="02020603050405020304" pitchFamily="18" charset="0"/>
                        </a:rPr>
                        <a:t>na</a:t>
                      </a:r>
                      <a:r>
                        <a:rPr lang="en-US" sz="1600" dirty="0">
                          <a:effectLst/>
                          <a:latin typeface="Avenir LT Std 45 Book"/>
                          <a:ea typeface="DengXian" panose="02010600030101010101" pitchFamily="2" charset="-122"/>
                          <a:cs typeface="Times New Roman" panose="02020603050405020304" pitchFamily="18" charset="0"/>
                        </a:rPr>
                        <a:t> </a:t>
                      </a:r>
                      <a:r>
                        <a:rPr lang="en-US" sz="1600" dirty="0" err="1">
                          <a:effectLst/>
                          <a:latin typeface="Avenir LT Std 45 Book"/>
                          <a:ea typeface="DengXian" panose="02010600030101010101" pitchFamily="2" charset="-122"/>
                          <a:cs typeface="Times New Roman" panose="02020603050405020304" pitchFamily="18" charset="0"/>
                        </a:rPr>
                        <a:t>sterilizaci</a:t>
                      </a:r>
                      <a:r>
                        <a:rPr lang="en-US" sz="1600" dirty="0">
                          <a:effectLst/>
                          <a:latin typeface="Avenir LT Std 45 Book"/>
                          <a:ea typeface="DengXian" panose="02010600030101010101" pitchFamily="2" charset="-122"/>
                          <a:cs typeface="Times New Roman" panose="02020603050405020304" pitchFamily="18" charset="0"/>
                        </a:rPr>
                        <a:t>.</a:t>
                      </a:r>
                      <a:endParaRPr lang="en-US" sz="1600" dirty="0">
                        <a:latin typeface="Avenir LT Std 45 Book"/>
                      </a:endParaRPr>
                    </a:p>
                  </a:txBody>
                  <a:tcPr>
                    <a:lnL w="12700" cap="flat" cmpd="sng" algn="ctr">
                      <a:no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351323506"/>
                  </a:ext>
                </a:extLst>
              </a:tr>
            </a:tbl>
          </a:graphicData>
        </a:graphic>
      </p:graphicFrame>
      <p:sp>
        <p:nvSpPr>
          <p:cNvPr id="7" name="Rectangle 6">
            <a:extLst>
              <a:ext uri="{FF2B5EF4-FFF2-40B4-BE49-F238E27FC236}">
                <a16:creationId xmlns:a16="http://schemas.microsoft.com/office/drawing/2014/main" id="{E6BA0F86-DAF2-4EBC-B782-0EFF39E06B34}"/>
              </a:ext>
            </a:extLst>
          </p:cNvPr>
          <p:cNvSpPr/>
          <p:nvPr/>
        </p:nvSpPr>
        <p:spPr>
          <a:xfrm>
            <a:off x="609599" y="388338"/>
            <a:ext cx="11048999" cy="584775"/>
          </a:xfrm>
          <a:prstGeom prst="rect">
            <a:avLst/>
          </a:prstGeom>
          <a:solidFill>
            <a:srgbClr val="392D4C"/>
          </a:solidFill>
        </p:spPr>
        <p:txBody>
          <a:bodyPr wrap="square">
            <a:spAutoFit/>
          </a:bodyPr>
          <a:lstStyle/>
          <a:p>
            <a:pPr algn="ctr"/>
            <a:r>
              <a:rPr lang="en-US" sz="3200" b="1" dirty="0">
                <a:solidFill>
                  <a:schemeClr val="bg1"/>
                </a:solidFill>
                <a:latin typeface="INDEPENDENT Text Medium" pitchFamily="2" charset="0"/>
                <a:cs typeface="Arial" pitchFamily="34" charset="0"/>
              </a:rPr>
              <a:t>Biological Indicator (BI) vs. Process Challenge Device (PCD)</a:t>
            </a:r>
          </a:p>
        </p:txBody>
      </p:sp>
      <p:sp>
        <p:nvSpPr>
          <p:cNvPr id="2" name="TextBox 1">
            <a:extLst>
              <a:ext uri="{FF2B5EF4-FFF2-40B4-BE49-F238E27FC236}">
                <a16:creationId xmlns:a16="http://schemas.microsoft.com/office/drawing/2014/main" id="{B4AACE09-C808-48CA-BE29-CE96EEB0C7D6}"/>
              </a:ext>
            </a:extLst>
          </p:cNvPr>
          <p:cNvSpPr txBox="1"/>
          <p:nvPr/>
        </p:nvSpPr>
        <p:spPr>
          <a:xfrm>
            <a:off x="1447799" y="5460783"/>
            <a:ext cx="9372601" cy="523220"/>
          </a:xfrm>
          <a:prstGeom prst="rect">
            <a:avLst/>
          </a:prstGeom>
          <a:solidFill>
            <a:srgbClr val="392D4C"/>
          </a:solidFill>
        </p:spPr>
        <p:txBody>
          <a:bodyPr wrap="square" rtlCol="0">
            <a:spAutoFit/>
          </a:bodyPr>
          <a:lstStyle/>
          <a:p>
            <a:pPr algn="ctr"/>
            <a:r>
              <a:rPr lang="en-US" sz="1400" dirty="0" err="1">
                <a:solidFill>
                  <a:schemeClr val="bg1"/>
                </a:solidFill>
                <a:latin typeface="Avenir LT Std 45 Book"/>
                <a:ea typeface="DengXian" panose="02010600030101010101" pitchFamily="2" charset="-122"/>
                <a:cs typeface="Times New Roman" panose="02020603050405020304" pitchFamily="18" charset="0"/>
              </a:rPr>
              <a:t>Kombinací</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nejobtížněji</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zpracovatelného</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scénáře</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zařízení</a:t>
            </a:r>
            <a:r>
              <a:rPr lang="en-US" sz="1400" dirty="0">
                <a:solidFill>
                  <a:schemeClr val="bg1"/>
                </a:solidFill>
                <a:latin typeface="Avenir LT Std 45 Book"/>
                <a:ea typeface="DengXian" panose="02010600030101010101" pitchFamily="2" charset="-122"/>
                <a:cs typeface="Times New Roman" panose="02020603050405020304" pitchFamily="18" charset="0"/>
              </a:rPr>
              <a:t> s </a:t>
            </a:r>
            <a:r>
              <a:rPr lang="en-US" sz="1400" dirty="0" err="1">
                <a:solidFill>
                  <a:schemeClr val="bg1"/>
                </a:solidFill>
                <a:latin typeface="Avenir LT Std 45 Book"/>
                <a:ea typeface="DengXian" panose="02010600030101010101" pitchFamily="2" charset="-122"/>
                <a:cs typeface="Times New Roman" panose="02020603050405020304" pitchFamily="18" charset="0"/>
              </a:rPr>
              <a:t>nej</a:t>
            </a:r>
            <a:r>
              <a:rPr lang="cs-CZ" sz="1400" dirty="0">
                <a:solidFill>
                  <a:schemeClr val="bg1"/>
                </a:solidFill>
                <a:latin typeface="Avenir LT Std 45 Book"/>
                <a:ea typeface="DengXian" panose="02010600030101010101" pitchFamily="2" charset="-122"/>
                <a:cs typeface="Times New Roman" panose="02020603050405020304" pitchFamily="18" charset="0"/>
              </a:rPr>
              <a:t>obtížněji</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cs-CZ" sz="1400" dirty="0">
                <a:solidFill>
                  <a:schemeClr val="bg1"/>
                </a:solidFill>
                <a:latin typeface="Avenir LT Std 45 Book"/>
                <a:ea typeface="DengXian" panose="02010600030101010101" pitchFamily="2" charset="-122"/>
                <a:cs typeface="Times New Roman" panose="02020603050405020304" pitchFamily="18" charset="0"/>
              </a:rPr>
              <a:t>likvidovanými </a:t>
            </a:r>
            <a:r>
              <a:rPr lang="en-US" sz="1400" dirty="0" err="1">
                <a:solidFill>
                  <a:schemeClr val="bg1"/>
                </a:solidFill>
                <a:latin typeface="Avenir LT Std 45 Book"/>
                <a:ea typeface="DengXian" panose="02010600030101010101" pitchFamily="2" charset="-122"/>
                <a:cs typeface="Times New Roman" panose="02020603050405020304" pitchFamily="18" charset="0"/>
              </a:rPr>
              <a:t>spórami</a:t>
            </a:r>
            <a:endParaRPr lang="en-US" sz="1400" dirty="0">
              <a:solidFill>
                <a:schemeClr val="bg1"/>
              </a:solidFill>
              <a:latin typeface="Avenir LT Std 45 Book"/>
              <a:ea typeface="DengXian" panose="02010600030101010101" pitchFamily="2" charset="-122"/>
              <a:cs typeface="Times New Roman" panose="02020603050405020304" pitchFamily="18" charset="0"/>
            </a:endParaRPr>
          </a:p>
          <a:p>
            <a:pPr algn="ctr"/>
            <a:r>
              <a:rPr lang="en-US" sz="1400" dirty="0">
                <a:solidFill>
                  <a:schemeClr val="bg1"/>
                </a:solidFill>
                <a:latin typeface="Avenir LT Std 45 Book"/>
                <a:ea typeface="DengXian" panose="02010600030101010101" pitchFamily="2" charset="-122"/>
                <a:cs typeface="Times New Roman" panose="02020603050405020304" pitchFamily="18" charset="0"/>
              </a:rPr>
              <a:t>PCD </a:t>
            </a:r>
            <a:r>
              <a:rPr lang="en-US" sz="1400" dirty="0" err="1">
                <a:solidFill>
                  <a:schemeClr val="bg1"/>
                </a:solidFill>
                <a:latin typeface="Avenir LT Std 45 Book"/>
                <a:ea typeface="DengXian" panose="02010600030101010101" pitchFamily="2" charset="-122"/>
                <a:cs typeface="Times New Roman" panose="02020603050405020304" pitchFamily="18" charset="0"/>
              </a:rPr>
              <a:t>zajišťují</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sterilitu</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potvrzením</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že</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sterilizace</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byla</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dosažena</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při</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největším</a:t>
            </a:r>
            <a:r>
              <a:rPr lang="en-US" sz="1400" dirty="0">
                <a:solidFill>
                  <a:schemeClr val="bg1"/>
                </a:solidFill>
                <a:latin typeface="Avenir LT Std 45 Book"/>
                <a:ea typeface="DengXian" panose="02010600030101010101" pitchFamily="2" charset="-122"/>
                <a:cs typeface="Times New Roman" panose="02020603050405020304" pitchFamily="18" charset="0"/>
              </a:rPr>
              <a:t> </a:t>
            </a:r>
            <a:r>
              <a:rPr lang="en-US" sz="1400" dirty="0" err="1">
                <a:solidFill>
                  <a:schemeClr val="bg1"/>
                </a:solidFill>
                <a:latin typeface="Avenir LT Std 45 Book"/>
                <a:ea typeface="DengXian" panose="02010600030101010101" pitchFamily="2" charset="-122"/>
                <a:cs typeface="Times New Roman" panose="02020603050405020304" pitchFamily="18" charset="0"/>
              </a:rPr>
              <a:t>možném</a:t>
            </a:r>
            <a:r>
              <a:rPr lang="en-US" sz="1400" dirty="0">
                <a:solidFill>
                  <a:schemeClr val="bg1"/>
                </a:solidFill>
                <a:latin typeface="Avenir LT Std 45 Book"/>
                <a:ea typeface="DengXian" panose="02010600030101010101" pitchFamily="2" charset="-122"/>
                <a:cs typeface="Times New Roman" panose="02020603050405020304" pitchFamily="18" charset="0"/>
              </a:rPr>
              <a:t> problému1</a:t>
            </a:r>
            <a:endParaRPr lang="en-US" dirty="0">
              <a:solidFill>
                <a:schemeClr val="bg1"/>
              </a:solidFill>
              <a:latin typeface="Avenir LT Std 45 Book"/>
              <a:ea typeface="DengXian" panose="02010600030101010101"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217CF6AE-7E09-4AB6-BC31-B8F30C6DDA4D}"/>
              </a:ext>
            </a:extLst>
          </p:cNvPr>
          <p:cNvSpPr/>
          <p:nvPr/>
        </p:nvSpPr>
        <p:spPr>
          <a:xfrm>
            <a:off x="380999" y="6148594"/>
            <a:ext cx="11811000" cy="233975"/>
          </a:xfrm>
          <a:prstGeom prst="rect">
            <a:avLst/>
          </a:prstGeom>
        </p:spPr>
        <p:txBody>
          <a:bodyPr wrap="square">
            <a:spAutoFit/>
          </a:bodyPr>
          <a:lstStyle/>
          <a:p>
            <a:pPr>
              <a:lnSpc>
                <a:spcPct val="107000"/>
              </a:lnSpc>
            </a:pPr>
            <a:r>
              <a:rPr lang="en-US" sz="900" baseline="30000" dirty="0">
                <a:latin typeface="Calibri" panose="020F0502020204030204" pitchFamily="34" charset="0"/>
                <a:ea typeface="DengXian" panose="02010600030101010101" pitchFamily="2" charset="-122"/>
                <a:cs typeface="Calibri" panose="020F0502020204030204" pitchFamily="34" charset="0"/>
              </a:rPr>
              <a:t>1 </a:t>
            </a:r>
            <a:r>
              <a:rPr lang="en-US" sz="900" dirty="0">
                <a:latin typeface="Calibri" panose="020F0502020204030204" pitchFamily="34" charset="0"/>
                <a:ea typeface="DengXian" panose="02010600030101010101" pitchFamily="2" charset="-122"/>
                <a:cs typeface="Calibri" panose="020F0502020204030204" pitchFamily="34" charset="0"/>
              </a:rPr>
              <a:t>ASP’s STERRAD VELOCITY BI/PCD utilizes a highly resistant ISO 1113801 Biological Indicator equivalent to more than 6 log of </a:t>
            </a:r>
            <a:r>
              <a:rPr lang="en-US" sz="900" dirty="0" err="1">
                <a:latin typeface="Calibri" panose="020F0502020204030204" pitchFamily="34" charset="0"/>
                <a:ea typeface="DengXian" panose="02010600030101010101" pitchFamily="2" charset="-122"/>
                <a:cs typeface="Calibri" panose="020F0502020204030204" pitchFamily="34" charset="0"/>
              </a:rPr>
              <a:t>geobacillus</a:t>
            </a:r>
            <a:r>
              <a:rPr lang="en-US" sz="900" dirty="0">
                <a:latin typeface="Calibri" panose="020F0502020204030204" pitchFamily="34" charset="0"/>
                <a:ea typeface="DengXian" panose="02010600030101010101" pitchFamily="2" charset="-122"/>
                <a:cs typeface="Calibri" panose="020F0502020204030204" pitchFamily="34" charset="0"/>
              </a:rPr>
              <a:t> stearothermophilus placed at the most challenging location of the most challenging lumen device.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1" name="Picture 4" descr="Velocity_Angle 05 WHITEch.jpg">
            <a:extLst>
              <a:ext uri="{FF2B5EF4-FFF2-40B4-BE49-F238E27FC236}">
                <a16:creationId xmlns:a16="http://schemas.microsoft.com/office/drawing/2014/main" id="{6BDE3ACA-973D-4458-8A0B-B63B86FC30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02" b="8679"/>
          <a:stretch/>
        </p:blipFill>
        <p:spPr bwMode="auto">
          <a:xfrm>
            <a:off x="9372600" y="1403566"/>
            <a:ext cx="2452516" cy="26350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terrad Velocity Bi System">
            <a:extLst>
              <a:ext uri="{FF2B5EF4-FFF2-40B4-BE49-F238E27FC236}">
                <a16:creationId xmlns:a16="http://schemas.microsoft.com/office/drawing/2014/main" id="{F172F050-B262-413C-9936-B8A67C682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524000"/>
            <a:ext cx="1781787" cy="253043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6A03FD7-F269-4438-A5FE-DA1633135B00}"/>
              </a:ext>
            </a:extLst>
          </p:cNvPr>
          <p:cNvSpPr/>
          <p:nvPr/>
        </p:nvSpPr>
        <p:spPr>
          <a:xfrm>
            <a:off x="817942" y="4649861"/>
            <a:ext cx="10439400" cy="646331"/>
          </a:xfrm>
          <a:prstGeom prst="rect">
            <a:avLst/>
          </a:prstGeom>
          <a:solidFill>
            <a:schemeClr val="bg1">
              <a:lumMod val="75000"/>
            </a:schemeClr>
          </a:solidFill>
        </p:spPr>
        <p:txBody>
          <a:bodyPr wrap="square">
            <a:spAutoFit/>
          </a:bodyPr>
          <a:lstStyle/>
          <a:p>
            <a:pPr algn="ctr"/>
            <a:r>
              <a:rPr lang="en-US" dirty="0">
                <a:latin typeface="Avenir LT Std 45 Book"/>
                <a:ea typeface="DengXian" panose="02010600030101010101" pitchFamily="2" charset="-122"/>
                <a:cs typeface="Times New Roman" panose="02020603050405020304" pitchFamily="18" charset="0"/>
              </a:rPr>
              <a:t>STERRAD VELOCITY™ BI/PCD je </a:t>
            </a:r>
            <a:r>
              <a:rPr lang="en-US" dirty="0" err="1">
                <a:latin typeface="Avenir LT Std 45 Book"/>
                <a:ea typeface="DengXian" panose="02010600030101010101" pitchFamily="2" charset="-122"/>
                <a:cs typeface="Times New Roman" panose="02020603050405020304" pitchFamily="18" charset="0"/>
              </a:rPr>
              <a:t>navržen</a:t>
            </a:r>
            <a:r>
              <a:rPr lang="en-US" dirty="0">
                <a:latin typeface="Avenir LT Std 45 Book"/>
                <a:ea typeface="DengXian" panose="02010600030101010101" pitchFamily="2" charset="-122"/>
                <a:cs typeface="Times New Roman" panose="02020603050405020304" pitchFamily="18" charset="0"/>
              </a:rPr>
              <a:t> </a:t>
            </a:r>
            <a:r>
              <a:rPr lang="en-US" dirty="0" err="1">
                <a:latin typeface="Avenir LT Std 45 Book"/>
                <a:ea typeface="DengXian" panose="02010600030101010101" pitchFamily="2" charset="-122"/>
                <a:cs typeface="Times New Roman" panose="02020603050405020304" pitchFamily="18" charset="0"/>
              </a:rPr>
              <a:t>tak</a:t>
            </a:r>
            <a:r>
              <a:rPr lang="en-US" dirty="0">
                <a:latin typeface="Avenir LT Std 45 Book"/>
                <a:ea typeface="DengXian" panose="02010600030101010101" pitchFamily="2" charset="-122"/>
                <a:cs typeface="Times New Roman" panose="02020603050405020304" pitchFamily="18" charset="0"/>
              </a:rPr>
              <a:t>, aby </a:t>
            </a:r>
            <a:r>
              <a:rPr lang="en-US" dirty="0" err="1">
                <a:latin typeface="Avenir LT Std 45 Book"/>
                <a:ea typeface="DengXian" panose="02010600030101010101" pitchFamily="2" charset="-122"/>
                <a:cs typeface="Times New Roman" panose="02020603050405020304" pitchFamily="18" charset="0"/>
              </a:rPr>
              <a:t>odpovídal</a:t>
            </a:r>
            <a:r>
              <a:rPr lang="en-US" dirty="0">
                <a:latin typeface="Avenir LT Std 45 Book"/>
                <a:ea typeface="DengXian" panose="02010600030101010101" pitchFamily="2" charset="-122"/>
                <a:cs typeface="Times New Roman" panose="02020603050405020304" pitchFamily="18" charset="0"/>
              </a:rPr>
              <a:t> </a:t>
            </a:r>
            <a:r>
              <a:rPr lang="en-US" dirty="0" err="1">
                <a:latin typeface="Avenir LT Std 45 Book"/>
                <a:ea typeface="DengXian" panose="02010600030101010101" pitchFamily="2" charset="-122"/>
                <a:cs typeface="Times New Roman" panose="02020603050405020304" pitchFamily="18" charset="0"/>
              </a:rPr>
              <a:t>nejnáročnějšímu</a:t>
            </a:r>
            <a:r>
              <a:rPr lang="en-US" dirty="0">
                <a:latin typeface="Avenir LT Std 45 Book"/>
                <a:ea typeface="DengXian" panose="02010600030101010101" pitchFamily="2" charset="-122"/>
                <a:cs typeface="Times New Roman" panose="02020603050405020304" pitchFamily="18" charset="0"/>
              </a:rPr>
              <a:t> </a:t>
            </a:r>
            <a:r>
              <a:rPr lang="en-US" dirty="0" err="1">
                <a:latin typeface="Avenir LT Std 45 Book"/>
                <a:ea typeface="DengXian" panose="02010600030101010101" pitchFamily="2" charset="-122"/>
                <a:cs typeface="Times New Roman" panose="02020603050405020304" pitchFamily="18" charset="0"/>
              </a:rPr>
              <a:t>umístění</a:t>
            </a:r>
            <a:r>
              <a:rPr lang="en-US" dirty="0">
                <a:latin typeface="Avenir LT Std 45 Book"/>
                <a:ea typeface="DengXian" panose="02010600030101010101" pitchFamily="2" charset="-122"/>
                <a:cs typeface="Times New Roman" panose="02020603050405020304" pitchFamily="18" charset="0"/>
              </a:rPr>
              <a:t> v </a:t>
            </a:r>
            <a:r>
              <a:rPr lang="en-US" dirty="0" err="1">
                <a:latin typeface="Avenir LT Std 45 Book"/>
                <a:ea typeface="DengXian" panose="02010600030101010101" pitchFamily="2" charset="-122"/>
                <a:cs typeface="Times New Roman" panose="02020603050405020304" pitchFamily="18" charset="0"/>
              </a:rPr>
              <a:t>nejnáročnějším</a:t>
            </a:r>
            <a:r>
              <a:rPr lang="en-US" dirty="0">
                <a:latin typeface="Avenir LT Std 45 Book"/>
                <a:ea typeface="DengXian" panose="02010600030101010101" pitchFamily="2" charset="-122"/>
                <a:cs typeface="Times New Roman" panose="02020603050405020304" pitchFamily="18" charset="0"/>
              </a:rPr>
              <a:t> </a:t>
            </a:r>
            <a:r>
              <a:rPr lang="cs-CZ" dirty="0">
                <a:latin typeface="Avenir LT Std 45 Book"/>
                <a:ea typeface="DengXian" panose="02010600030101010101" pitchFamily="2" charset="-122"/>
                <a:cs typeface="Times New Roman" panose="02020603050405020304" pitchFamily="18" charset="0"/>
              </a:rPr>
              <a:t>ZP</a:t>
            </a:r>
            <a:r>
              <a:rPr lang="en-US" dirty="0">
                <a:latin typeface="Avenir LT Std 45 Book"/>
                <a:ea typeface="DengXian" panose="02010600030101010101" pitchFamily="2" charset="-122"/>
                <a:cs typeface="Times New Roman" panose="02020603050405020304" pitchFamily="18" charset="0"/>
              </a:rPr>
              <a:t>, </a:t>
            </a:r>
            <a:r>
              <a:rPr lang="en-US" dirty="0" err="1">
                <a:latin typeface="Avenir LT Std 45 Book"/>
                <a:ea typeface="DengXian" panose="02010600030101010101" pitchFamily="2" charset="-122"/>
                <a:cs typeface="Times New Roman" panose="02020603050405020304" pitchFamily="18" charset="0"/>
              </a:rPr>
              <a:t>schváleném</a:t>
            </a:r>
            <a:r>
              <a:rPr lang="en-US" dirty="0">
                <a:latin typeface="Avenir LT Std 45 Book"/>
                <a:ea typeface="DengXian" panose="02010600030101010101" pitchFamily="2" charset="-122"/>
                <a:cs typeface="Times New Roman" panose="02020603050405020304" pitchFamily="18" charset="0"/>
              </a:rPr>
              <a:t> pro </a:t>
            </a:r>
            <a:r>
              <a:rPr lang="en-US" dirty="0" err="1">
                <a:latin typeface="Avenir LT Std 45 Book"/>
                <a:ea typeface="DengXian" panose="02010600030101010101" pitchFamily="2" charset="-122"/>
                <a:cs typeface="Times New Roman" panose="02020603050405020304" pitchFamily="18" charset="0"/>
              </a:rPr>
              <a:t>přepracování</a:t>
            </a:r>
            <a:r>
              <a:rPr lang="en-US" dirty="0">
                <a:latin typeface="Avenir LT Std 45 Book"/>
                <a:ea typeface="DengXian" panose="02010600030101010101" pitchFamily="2" charset="-122"/>
                <a:cs typeface="Times New Roman" panose="02020603050405020304" pitchFamily="18" charset="0"/>
              </a:rPr>
              <a:t> v </a:t>
            </a:r>
            <a:r>
              <a:rPr lang="en-US" dirty="0" err="1">
                <a:latin typeface="Avenir LT Std 45 Book"/>
                <a:ea typeface="DengXian" panose="02010600030101010101" pitchFamily="2" charset="-122"/>
                <a:cs typeface="Times New Roman" panose="02020603050405020304" pitchFamily="18" charset="0"/>
              </a:rPr>
              <a:t>systémech</a:t>
            </a:r>
            <a:r>
              <a:rPr lang="en-US" dirty="0">
                <a:latin typeface="Avenir LT Std 45 Book"/>
                <a:ea typeface="DengXian" panose="02010600030101010101" pitchFamily="2" charset="-122"/>
                <a:cs typeface="Times New Roman" panose="02020603050405020304" pitchFamily="18" charset="0"/>
              </a:rPr>
              <a:t> STERRAD®.</a:t>
            </a:r>
            <a:endParaRPr lang="en-US" sz="2800" dirty="0">
              <a:effectLst/>
              <a:latin typeface="Avenir LT Std 45 Book"/>
              <a:ea typeface="DengXia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ASP_MAP_V6.png">
            <a:extLst>
              <a:ext uri="{FF2B5EF4-FFF2-40B4-BE49-F238E27FC236}">
                <a16:creationId xmlns:a16="http://schemas.microsoft.com/office/drawing/2014/main" id="{E763F5F1-CED1-0A4E-AA66-095F190E03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2466971"/>
            <a:ext cx="5961970" cy="3139463"/>
          </a:xfrm>
          <a:prstGeom prst="rect">
            <a:avLst/>
          </a:prstGeom>
        </p:spPr>
      </p:pic>
      <p:sp>
        <p:nvSpPr>
          <p:cNvPr id="4" name="Retângulo 3">
            <a:extLst>
              <a:ext uri="{FF2B5EF4-FFF2-40B4-BE49-F238E27FC236}">
                <a16:creationId xmlns:a16="http://schemas.microsoft.com/office/drawing/2014/main" id="{B61B6DA9-2AEA-C944-ABCE-B98F4FD0CDBE}"/>
              </a:ext>
            </a:extLst>
          </p:cNvPr>
          <p:cNvSpPr/>
          <p:nvPr/>
        </p:nvSpPr>
        <p:spPr>
          <a:xfrm>
            <a:off x="609600" y="2227959"/>
            <a:ext cx="3886200" cy="3639441"/>
          </a:xfrm>
          <a:prstGeom prst="rect">
            <a:avLst/>
          </a:prstGeom>
          <a:solidFill>
            <a:srgbClr val="F3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Text Placeholder 17">
            <a:extLst>
              <a:ext uri="{FF2B5EF4-FFF2-40B4-BE49-F238E27FC236}">
                <a16:creationId xmlns:a16="http://schemas.microsoft.com/office/drawing/2014/main" id="{DBAD4215-E5D5-45F3-AC13-0ACFDAEFE30E}"/>
              </a:ext>
            </a:extLst>
          </p:cNvPr>
          <p:cNvSpPr>
            <a:spLocks noGrp="1"/>
          </p:cNvSpPr>
          <p:nvPr>
            <p:ph type="body" sz="quarter" idx="18"/>
          </p:nvPr>
        </p:nvSpPr>
        <p:spPr/>
        <p:txBody>
          <a:bodyPr>
            <a:normAutofit/>
          </a:bodyPr>
          <a:lstStyle/>
          <a:p>
            <a:pPr fontAlgn="auto">
              <a:lnSpc>
                <a:spcPct val="60000"/>
              </a:lnSpc>
              <a:spcAft>
                <a:spcPts val="0"/>
              </a:spcAft>
            </a:pPr>
            <a:r>
              <a:rPr lang="en-US" dirty="0">
                <a:latin typeface="INDEPENDENT Text Medium" pitchFamily="2" charset="0"/>
              </a:rPr>
              <a:t>ASP: </a:t>
            </a:r>
            <a:r>
              <a:rPr lang="cs-CZ" dirty="0">
                <a:latin typeface="INDEPENDENT Text Medium" pitchFamily="2" charset="0"/>
              </a:rPr>
              <a:t>Neustálé </a:t>
            </a:r>
            <a:r>
              <a:rPr lang="en-US" dirty="0" err="1">
                <a:latin typeface="INDEPENDENT Text Medium" pitchFamily="2" charset="0"/>
              </a:rPr>
              <a:t>zlepš</a:t>
            </a:r>
            <a:r>
              <a:rPr lang="cs-CZ" dirty="0">
                <a:latin typeface="INDEPENDENT Text Medium" pitchFamily="2" charset="0"/>
              </a:rPr>
              <a:t>ová</a:t>
            </a:r>
            <a:r>
              <a:rPr lang="en-US" dirty="0" err="1">
                <a:latin typeface="INDEPENDENT Text Medium" pitchFamily="2" charset="0"/>
              </a:rPr>
              <a:t>ní</a:t>
            </a:r>
            <a:r>
              <a:rPr lang="en-US" dirty="0">
                <a:latin typeface="INDEPENDENT Text Medium" pitchFamily="2" charset="0"/>
              </a:rPr>
              <a:t> </a:t>
            </a:r>
            <a:r>
              <a:rPr lang="en-US" dirty="0" err="1">
                <a:latin typeface="INDEPENDENT Text Medium" pitchFamily="2" charset="0"/>
              </a:rPr>
              <a:t>řešení</a:t>
            </a:r>
            <a:r>
              <a:rPr lang="en-US" dirty="0">
                <a:latin typeface="INDEPENDENT Text Medium" pitchFamily="2" charset="0"/>
              </a:rPr>
              <a:t> </a:t>
            </a:r>
            <a:r>
              <a:rPr lang="en-US" dirty="0" err="1">
                <a:latin typeface="INDEPENDENT Text Medium" pitchFamily="2" charset="0"/>
              </a:rPr>
              <a:t>prevence</a:t>
            </a:r>
            <a:r>
              <a:rPr lang="en-US" dirty="0">
                <a:latin typeface="INDEPENDENT Text Medium" pitchFamily="2" charset="0"/>
              </a:rPr>
              <a:t> </a:t>
            </a:r>
            <a:r>
              <a:rPr lang="en-US" dirty="0" err="1">
                <a:latin typeface="INDEPENDENT Text Medium" pitchFamily="2" charset="0"/>
              </a:rPr>
              <a:t>infekcí</a:t>
            </a:r>
            <a:endParaRPr lang="en-US" dirty="0">
              <a:latin typeface="INDEPENDENT Text Medium" pitchFamily="2" charset="0"/>
            </a:endParaRPr>
          </a:p>
        </p:txBody>
      </p:sp>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4"/>
          <a:stretch>
            <a:fillRect/>
          </a:stretch>
        </p:blipFill>
        <p:spPr>
          <a:xfrm>
            <a:off x="152400" y="533400"/>
            <a:ext cx="368300" cy="331470"/>
          </a:xfrm>
          <a:prstGeom prst="rect">
            <a:avLst/>
          </a:prstGeom>
        </p:spPr>
      </p:pic>
      <p:sp>
        <p:nvSpPr>
          <p:cNvPr id="3" name="Retângulo 2">
            <a:extLst>
              <a:ext uri="{FF2B5EF4-FFF2-40B4-BE49-F238E27FC236}">
                <a16:creationId xmlns:a16="http://schemas.microsoft.com/office/drawing/2014/main" id="{8E565DF4-5598-D04A-82A1-56BF63B1F97F}"/>
              </a:ext>
            </a:extLst>
          </p:cNvPr>
          <p:cNvSpPr/>
          <p:nvPr/>
        </p:nvSpPr>
        <p:spPr>
          <a:xfrm>
            <a:off x="533399" y="1219200"/>
            <a:ext cx="9906001" cy="369332"/>
          </a:xfrm>
          <a:prstGeom prst="rect">
            <a:avLst/>
          </a:prstGeom>
        </p:spPr>
        <p:txBody>
          <a:bodyPr wrap="square">
            <a:spAutoFit/>
          </a:bodyPr>
          <a:lstStyle/>
          <a:p>
            <a:r>
              <a:rPr lang="en-US" b="1" dirty="0" err="1">
                <a:solidFill>
                  <a:schemeClr val="accent5"/>
                </a:solidFill>
                <a:latin typeface="Akkurat" panose="02000503030000020004" pitchFamily="2" charset="0"/>
                <a:cs typeface="Arial"/>
              </a:rPr>
              <a:t>Globální</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lídr</a:t>
            </a:r>
            <a:r>
              <a:rPr lang="en-US" b="1" dirty="0">
                <a:solidFill>
                  <a:schemeClr val="accent5"/>
                </a:solidFill>
                <a:latin typeface="Akkurat" panose="02000503030000020004" pitchFamily="2" charset="0"/>
                <a:cs typeface="Arial"/>
              </a:rPr>
              <a:t> v </a:t>
            </a:r>
            <a:r>
              <a:rPr lang="en-US" b="1" dirty="0" err="1">
                <a:solidFill>
                  <a:schemeClr val="accent5"/>
                </a:solidFill>
                <a:latin typeface="Akkurat" panose="02000503030000020004" pitchFamily="2" charset="0"/>
                <a:cs typeface="Arial"/>
              </a:rPr>
              <a:t>řešení</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infekcí</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spojených</a:t>
            </a:r>
            <a:r>
              <a:rPr lang="en-US" b="1" dirty="0">
                <a:solidFill>
                  <a:schemeClr val="accent5"/>
                </a:solidFill>
                <a:latin typeface="Akkurat" panose="02000503030000020004" pitchFamily="2" charset="0"/>
                <a:cs typeface="Arial"/>
              </a:rPr>
              <a:t> se </a:t>
            </a:r>
            <a:r>
              <a:rPr lang="en-US" b="1" dirty="0" err="1">
                <a:solidFill>
                  <a:schemeClr val="accent5"/>
                </a:solidFill>
                <a:latin typeface="Akkurat" panose="02000503030000020004" pitchFamily="2" charset="0"/>
                <a:cs typeface="Arial"/>
              </a:rPr>
              <a:t>zdravotní</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péčí</a:t>
            </a:r>
            <a:r>
              <a:rPr lang="cs-CZ" b="1" dirty="0">
                <a:solidFill>
                  <a:schemeClr val="accent5"/>
                </a:solidFill>
                <a:latin typeface="Akkurat" panose="02000503030000020004" pitchFamily="2" charset="0"/>
                <a:cs typeface="Arial"/>
              </a:rPr>
              <a:t> </a:t>
            </a:r>
            <a:r>
              <a:rPr lang="en-US" b="1" dirty="0">
                <a:solidFill>
                  <a:schemeClr val="accent5"/>
                </a:solidFill>
                <a:latin typeface="Akkurat" panose="02000503030000020004" pitchFamily="2" charset="0"/>
                <a:cs typeface="Arial"/>
              </a:rPr>
              <a:t>(HAI) </a:t>
            </a:r>
          </a:p>
        </p:txBody>
      </p:sp>
      <p:sp>
        <p:nvSpPr>
          <p:cNvPr id="12" name="Content Placeholder 8">
            <a:extLst>
              <a:ext uri="{FF2B5EF4-FFF2-40B4-BE49-F238E27FC236}">
                <a16:creationId xmlns:a16="http://schemas.microsoft.com/office/drawing/2014/main" id="{654A5FC1-CAC0-8E4E-B0A5-BC7528DCF1DC}"/>
              </a:ext>
            </a:extLst>
          </p:cNvPr>
          <p:cNvSpPr txBox="1">
            <a:spLocks/>
          </p:cNvSpPr>
          <p:nvPr/>
        </p:nvSpPr>
        <p:spPr>
          <a:xfrm>
            <a:off x="663700" y="2523452"/>
            <a:ext cx="3832100" cy="3343948"/>
          </a:xfrm>
          <a:prstGeom prst="rect">
            <a:avLst/>
          </a:prstGeom>
          <a:noFill/>
          <a:ln>
            <a:noFill/>
          </a:ln>
        </p:spPr>
        <p:txBody>
          <a:bodyPr/>
          <a:lstStyle>
            <a:lvl1pPr marL="169863" indent="-169863" algn="l" rtl="0" eaLnBrk="1" fontAlgn="base" hangingPunct="1">
              <a:spcBef>
                <a:spcPct val="20000"/>
              </a:spcBef>
              <a:spcAft>
                <a:spcPct val="0"/>
              </a:spcAft>
              <a:buClr>
                <a:srgbClr val="3B6E8F"/>
              </a:buClr>
              <a:buFont typeface="Arial" charset="0"/>
              <a:buChar char="•"/>
              <a:defRPr sz="1600" kern="1200">
                <a:solidFill>
                  <a:schemeClr val="tx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buClr>
                <a:schemeClr val="accent3"/>
              </a:buClr>
            </a:pPr>
            <a:r>
              <a:rPr lang="en-US" sz="1800" b="1" dirty="0" err="1">
                <a:latin typeface="Akkurat" panose="02000503030000020004" pitchFamily="2" charset="0"/>
                <a:cs typeface="Arial"/>
              </a:rPr>
              <a:t>Pokročilé</a:t>
            </a:r>
            <a:r>
              <a:rPr lang="en-US" sz="1800" b="1" dirty="0">
                <a:latin typeface="Akkurat" panose="02000503030000020004" pitchFamily="2" charset="0"/>
                <a:cs typeface="Arial"/>
              </a:rPr>
              <a:t> </a:t>
            </a:r>
            <a:r>
              <a:rPr lang="en-US" sz="1800" b="1" dirty="0" err="1">
                <a:latin typeface="Akkurat" panose="02000503030000020004" pitchFamily="2" charset="0"/>
                <a:cs typeface="Arial"/>
              </a:rPr>
              <a:t>technologie</a:t>
            </a:r>
            <a:r>
              <a:rPr lang="en-US" sz="1800" b="1" dirty="0">
                <a:latin typeface="Akkurat" panose="02000503030000020004" pitchFamily="2" charset="0"/>
                <a:cs typeface="Arial"/>
              </a:rPr>
              <a:t> </a:t>
            </a:r>
            <a:r>
              <a:rPr lang="cs-CZ" sz="1800" b="1" dirty="0">
                <a:latin typeface="Akkurat" panose="02000503030000020004" pitchFamily="2" charset="0"/>
                <a:cs typeface="Arial"/>
              </a:rPr>
              <a:t>             </a:t>
            </a:r>
            <a:r>
              <a:rPr lang="en-US" sz="1800" dirty="0" err="1">
                <a:latin typeface="Akkurat" panose="02000503030000020004" pitchFamily="2" charset="0"/>
                <a:cs typeface="Arial"/>
              </a:rPr>
              <a:t>navržené</a:t>
            </a:r>
            <a:r>
              <a:rPr lang="en-US" sz="1800" dirty="0">
                <a:latin typeface="Akkurat" panose="02000503030000020004" pitchFamily="2" charset="0"/>
                <a:cs typeface="Arial"/>
              </a:rPr>
              <a:t> pro </a:t>
            </a:r>
            <a:r>
              <a:rPr lang="en-US" sz="1800" dirty="0" err="1">
                <a:latin typeface="Akkurat" panose="02000503030000020004" pitchFamily="2" charset="0"/>
                <a:cs typeface="Arial"/>
              </a:rPr>
              <a:t>podporu</a:t>
            </a:r>
            <a:r>
              <a:rPr lang="en-US" sz="1800" dirty="0">
                <a:latin typeface="Akkurat" panose="02000503030000020004" pitchFamily="2" charset="0"/>
                <a:cs typeface="Arial"/>
              </a:rPr>
              <a:t> </a:t>
            </a:r>
            <a:r>
              <a:rPr lang="en-US" sz="1800" dirty="0" err="1">
                <a:latin typeface="Akkurat" panose="02000503030000020004" pitchFamily="2" charset="0"/>
                <a:cs typeface="Arial"/>
              </a:rPr>
              <a:t>boje</a:t>
            </a:r>
            <a:r>
              <a:rPr lang="en-US" sz="1800" dirty="0">
                <a:latin typeface="Akkurat" panose="02000503030000020004" pitchFamily="2" charset="0"/>
                <a:cs typeface="Arial"/>
              </a:rPr>
              <a:t> </a:t>
            </a:r>
            <a:r>
              <a:rPr lang="en-US" sz="1800" dirty="0" err="1">
                <a:latin typeface="Akkurat" panose="02000503030000020004" pitchFamily="2" charset="0"/>
                <a:cs typeface="Arial"/>
              </a:rPr>
              <a:t>proti</a:t>
            </a:r>
            <a:r>
              <a:rPr lang="en-US" sz="1800" dirty="0">
                <a:latin typeface="Akkurat" panose="02000503030000020004" pitchFamily="2" charset="0"/>
                <a:cs typeface="Arial"/>
              </a:rPr>
              <a:t> HAI</a:t>
            </a:r>
            <a:endParaRPr lang="cs-CZ" sz="1800" dirty="0">
              <a:latin typeface="Akkurat" panose="02000503030000020004" pitchFamily="2" charset="0"/>
              <a:cs typeface="Arial"/>
            </a:endParaRPr>
          </a:p>
          <a:p>
            <a:pPr>
              <a:spcAft>
                <a:spcPts val="1200"/>
              </a:spcAft>
              <a:buClr>
                <a:schemeClr val="accent3"/>
              </a:buClr>
            </a:pPr>
            <a:r>
              <a:rPr lang="en-US" sz="1800" b="1" dirty="0" err="1">
                <a:latin typeface="Akkurat" panose="02000503030000020004" pitchFamily="2" charset="0"/>
                <a:cs typeface="Arial"/>
              </a:rPr>
              <a:t>Sterilizační</a:t>
            </a:r>
            <a:r>
              <a:rPr lang="en-US" sz="1800" b="1" dirty="0">
                <a:latin typeface="Akkurat" panose="02000503030000020004" pitchFamily="2" charset="0"/>
                <a:cs typeface="Arial"/>
              </a:rPr>
              <a:t> </a:t>
            </a:r>
            <a:r>
              <a:rPr lang="en-US" sz="1800" b="1" dirty="0" err="1">
                <a:latin typeface="Akkurat" panose="02000503030000020004" pitchFamily="2" charset="0"/>
                <a:cs typeface="Arial"/>
              </a:rPr>
              <a:t>řešení</a:t>
            </a:r>
            <a:r>
              <a:rPr lang="cs-CZ" sz="1800" b="1" dirty="0">
                <a:latin typeface="Akkurat" panose="02000503030000020004" pitchFamily="2" charset="0"/>
                <a:cs typeface="Arial"/>
              </a:rPr>
              <a:t>                  </a:t>
            </a:r>
            <a:r>
              <a:rPr lang="en-US" sz="1800" b="1" dirty="0">
                <a:latin typeface="Akkurat" panose="02000503030000020004" pitchFamily="2" charset="0"/>
                <a:cs typeface="Arial"/>
              </a:rPr>
              <a:t> </a:t>
            </a:r>
            <a:r>
              <a:rPr lang="en-US" sz="1800" dirty="0" err="1">
                <a:latin typeface="Akkurat" panose="02000503030000020004" pitchFamily="2" charset="0"/>
                <a:cs typeface="Arial"/>
              </a:rPr>
              <a:t>pomáhají</a:t>
            </a:r>
            <a:r>
              <a:rPr lang="en-US" sz="1800" dirty="0">
                <a:latin typeface="Akkurat" panose="02000503030000020004" pitchFamily="2" charset="0"/>
                <a:cs typeface="Arial"/>
              </a:rPr>
              <a:t> </a:t>
            </a:r>
            <a:r>
              <a:rPr lang="en-US" sz="1800" dirty="0" err="1">
                <a:latin typeface="Akkurat" panose="02000503030000020004" pitchFamily="2" charset="0"/>
                <a:cs typeface="Arial"/>
              </a:rPr>
              <a:t>dodávat</a:t>
            </a:r>
            <a:r>
              <a:rPr lang="en-US" sz="1800" dirty="0">
                <a:latin typeface="Akkurat" panose="02000503030000020004" pitchFamily="2" charset="0"/>
                <a:cs typeface="Arial"/>
              </a:rPr>
              <a:t> </a:t>
            </a:r>
            <a:r>
              <a:rPr lang="en-US" sz="1800" dirty="0" err="1">
                <a:latin typeface="Akkurat" panose="02000503030000020004" pitchFamily="2" charset="0"/>
                <a:cs typeface="Arial"/>
              </a:rPr>
              <a:t>nástroje</a:t>
            </a:r>
            <a:r>
              <a:rPr lang="en-US" sz="1800" dirty="0">
                <a:latin typeface="Akkurat" panose="02000503030000020004" pitchFamily="2" charset="0"/>
                <a:cs typeface="Arial"/>
              </a:rPr>
              <a:t> bez </a:t>
            </a:r>
            <a:r>
              <a:rPr lang="en-US" sz="1800" dirty="0" err="1">
                <a:latin typeface="Akkurat" panose="02000503030000020004" pitchFamily="2" charset="0"/>
                <a:cs typeface="Arial"/>
              </a:rPr>
              <a:t>kontaminantů</a:t>
            </a:r>
            <a:r>
              <a:rPr lang="en-US" sz="1800" dirty="0">
                <a:latin typeface="Akkurat" panose="02000503030000020004" pitchFamily="2" charset="0"/>
                <a:cs typeface="Arial"/>
              </a:rPr>
              <a:t> </a:t>
            </a:r>
            <a:r>
              <a:rPr lang="en-US" sz="1800" dirty="0" err="1">
                <a:latin typeface="Akkurat" panose="02000503030000020004" pitchFamily="2" charset="0"/>
                <a:cs typeface="Arial"/>
              </a:rPr>
              <a:t>na</a:t>
            </a:r>
            <a:r>
              <a:rPr lang="en-US" sz="1800" dirty="0">
                <a:latin typeface="Akkurat" panose="02000503030000020004" pitchFamily="2" charset="0"/>
                <a:cs typeface="Arial"/>
              </a:rPr>
              <a:t> </a:t>
            </a:r>
            <a:r>
              <a:rPr lang="en-US" sz="1800" dirty="0" err="1">
                <a:latin typeface="Akkurat" panose="02000503030000020004" pitchFamily="2" charset="0"/>
                <a:cs typeface="Arial"/>
              </a:rPr>
              <a:t>operační</a:t>
            </a:r>
            <a:r>
              <a:rPr lang="en-US" sz="1800" dirty="0">
                <a:latin typeface="Akkurat" panose="02000503030000020004" pitchFamily="2" charset="0"/>
                <a:cs typeface="Arial"/>
              </a:rPr>
              <a:t> </a:t>
            </a:r>
            <a:r>
              <a:rPr lang="en-US" sz="1800" dirty="0" err="1">
                <a:latin typeface="Akkurat" panose="02000503030000020004" pitchFamily="2" charset="0"/>
                <a:cs typeface="Arial"/>
              </a:rPr>
              <a:t>sál</a:t>
            </a:r>
            <a:endParaRPr lang="cs-CZ" sz="1800" dirty="0">
              <a:latin typeface="Akkurat" panose="02000503030000020004" pitchFamily="2" charset="0"/>
              <a:cs typeface="Arial"/>
            </a:endParaRPr>
          </a:p>
          <a:p>
            <a:pPr>
              <a:spcAft>
                <a:spcPts val="1200"/>
              </a:spcAft>
              <a:buClr>
                <a:schemeClr val="accent3"/>
              </a:buClr>
            </a:pPr>
            <a:r>
              <a:rPr lang="en-US" sz="1800" b="1" dirty="0" err="1">
                <a:latin typeface="Akkurat" panose="02000503030000020004" pitchFamily="2" charset="0"/>
                <a:cs typeface="Arial"/>
              </a:rPr>
              <a:t>Miliony</a:t>
            </a:r>
            <a:r>
              <a:rPr lang="en-US" sz="1800" b="1" dirty="0">
                <a:latin typeface="Akkurat" panose="02000503030000020004" pitchFamily="2" charset="0"/>
                <a:cs typeface="Arial"/>
              </a:rPr>
              <a:t> </a:t>
            </a:r>
            <a:r>
              <a:rPr lang="cs-CZ" sz="1800" b="1" dirty="0">
                <a:latin typeface="Akkurat" panose="02000503030000020004" pitchFamily="2" charset="0"/>
                <a:cs typeface="Arial"/>
              </a:rPr>
              <a:t>ZP</a:t>
            </a:r>
            <a:r>
              <a:rPr lang="en-US" sz="1800" b="1" dirty="0">
                <a:latin typeface="Akkurat" panose="02000503030000020004" pitchFamily="2" charset="0"/>
                <a:cs typeface="Arial"/>
              </a:rPr>
              <a:t> </a:t>
            </a:r>
            <a:r>
              <a:rPr lang="en-US" sz="1800" b="1" dirty="0" err="1">
                <a:latin typeface="Akkurat" panose="02000503030000020004" pitchFamily="2" charset="0"/>
                <a:cs typeface="Arial"/>
              </a:rPr>
              <a:t>zpracovávaných</a:t>
            </a:r>
            <a:r>
              <a:rPr lang="en-US" sz="1800" b="1" dirty="0">
                <a:latin typeface="Akkurat" panose="02000503030000020004" pitchFamily="2" charset="0"/>
                <a:cs typeface="Arial"/>
              </a:rPr>
              <a:t> </a:t>
            </a:r>
            <a:r>
              <a:rPr lang="en-US" sz="1800" b="1" dirty="0" err="1">
                <a:latin typeface="Akkurat" panose="02000503030000020004" pitchFamily="2" charset="0"/>
                <a:cs typeface="Arial"/>
              </a:rPr>
              <a:t>každý</a:t>
            </a:r>
            <a:r>
              <a:rPr lang="en-US" sz="1800" b="1" dirty="0">
                <a:latin typeface="Akkurat" panose="02000503030000020004" pitchFamily="2" charset="0"/>
                <a:cs typeface="Arial"/>
              </a:rPr>
              <a:t> den,</a:t>
            </a:r>
            <a:r>
              <a:rPr lang="cs-CZ" sz="1800" b="1" dirty="0">
                <a:latin typeface="Akkurat" panose="02000503030000020004" pitchFamily="2" charset="0"/>
                <a:cs typeface="Arial"/>
              </a:rPr>
              <a:t> </a:t>
            </a:r>
            <a:r>
              <a:rPr lang="en-US" sz="1800" dirty="0" err="1">
                <a:latin typeface="Akkurat" panose="02000503030000020004" pitchFamily="2" charset="0"/>
                <a:cs typeface="Arial"/>
              </a:rPr>
              <a:t>což</a:t>
            </a:r>
            <a:r>
              <a:rPr lang="en-US" sz="1800" dirty="0">
                <a:latin typeface="Akkurat" panose="02000503030000020004" pitchFamily="2" charset="0"/>
                <a:cs typeface="Arial"/>
              </a:rPr>
              <a:t> </a:t>
            </a:r>
            <a:r>
              <a:rPr lang="en-US" sz="1800" dirty="0" err="1">
                <a:latin typeface="Akkurat" panose="02000503030000020004" pitchFamily="2" charset="0"/>
                <a:cs typeface="Arial"/>
              </a:rPr>
              <a:t>vám</a:t>
            </a:r>
            <a:r>
              <a:rPr lang="en-US" sz="1800" dirty="0">
                <a:latin typeface="Akkurat" panose="02000503030000020004" pitchFamily="2" charset="0"/>
                <a:cs typeface="Arial"/>
              </a:rPr>
              <a:t> </a:t>
            </a:r>
            <a:r>
              <a:rPr lang="en-US" sz="1800" dirty="0" err="1">
                <a:latin typeface="Akkurat" panose="02000503030000020004" pitchFamily="2" charset="0"/>
                <a:cs typeface="Arial"/>
              </a:rPr>
              <a:t>pomůže</a:t>
            </a:r>
            <a:r>
              <a:rPr lang="en-US" sz="1800" dirty="0">
                <a:latin typeface="Akkurat" panose="02000503030000020004" pitchFamily="2" charset="0"/>
                <a:cs typeface="Arial"/>
              </a:rPr>
              <a:t> </a:t>
            </a:r>
            <a:r>
              <a:rPr lang="en-US" sz="1800" dirty="0" err="1">
                <a:latin typeface="Akkurat" panose="02000503030000020004" pitchFamily="2" charset="0"/>
                <a:cs typeface="Arial"/>
              </a:rPr>
              <a:t>udržet</a:t>
            </a:r>
            <a:r>
              <a:rPr lang="en-US" sz="1800" dirty="0">
                <a:latin typeface="Akkurat" panose="02000503030000020004" pitchFamily="2" charset="0"/>
                <a:cs typeface="Arial"/>
              </a:rPr>
              <a:t> </a:t>
            </a:r>
            <a:r>
              <a:rPr lang="en-US" sz="1800" dirty="0" err="1">
                <a:latin typeface="Akkurat" panose="02000503030000020004" pitchFamily="2" charset="0"/>
                <a:cs typeface="Arial"/>
              </a:rPr>
              <a:t>vaše</a:t>
            </a:r>
            <a:r>
              <a:rPr lang="en-US" sz="1800" dirty="0">
                <a:latin typeface="Akkurat" panose="02000503030000020004" pitchFamily="2" charset="0"/>
                <a:cs typeface="Arial"/>
              </a:rPr>
              <a:t> </a:t>
            </a:r>
            <a:r>
              <a:rPr lang="en-US" sz="1800" dirty="0" err="1">
                <a:latin typeface="Akkurat" panose="02000503030000020004" pitchFamily="2" charset="0"/>
                <a:cs typeface="Arial"/>
              </a:rPr>
              <a:t>pacienty</a:t>
            </a:r>
            <a:r>
              <a:rPr lang="en-US" sz="1800" dirty="0">
                <a:latin typeface="Akkurat" panose="02000503030000020004" pitchFamily="2" charset="0"/>
                <a:cs typeface="Arial"/>
              </a:rPr>
              <a:t> v </a:t>
            </a:r>
            <a:r>
              <a:rPr lang="en-US" sz="1800" dirty="0" err="1">
                <a:latin typeface="Akkurat" panose="02000503030000020004" pitchFamily="2" charset="0"/>
                <a:cs typeface="Arial"/>
              </a:rPr>
              <a:t>bezpečí</a:t>
            </a:r>
            <a:endParaRPr lang="en-US" sz="1800" dirty="0">
              <a:latin typeface="Akkurat" panose="02000503030000020004" pitchFamily="2" charset="0"/>
              <a:cs typeface="Arial"/>
            </a:endParaRPr>
          </a:p>
        </p:txBody>
      </p:sp>
      <p:pic>
        <p:nvPicPr>
          <p:cNvPr id="19" name="Imagem 18">
            <a:extLst>
              <a:ext uri="{FF2B5EF4-FFF2-40B4-BE49-F238E27FC236}">
                <a16:creationId xmlns:a16="http://schemas.microsoft.com/office/drawing/2014/main" id="{FE6DE9D9-ECD8-F542-91F7-A0F934495348}"/>
              </a:ext>
            </a:extLst>
          </p:cNvPr>
          <p:cNvPicPr>
            <a:picLocks noChangeAspect="1"/>
          </p:cNvPicPr>
          <p:nvPr/>
        </p:nvPicPr>
        <p:blipFill>
          <a:blip r:embed="rId5"/>
          <a:stretch>
            <a:fillRect/>
          </a:stretch>
        </p:blipFill>
        <p:spPr>
          <a:xfrm flipV="1">
            <a:off x="609600" y="1097281"/>
            <a:ext cx="3687999" cy="45719"/>
          </a:xfrm>
          <a:prstGeom prst="rect">
            <a:avLst/>
          </a:prstGeom>
        </p:spPr>
      </p:pic>
      <p:pic>
        <p:nvPicPr>
          <p:cNvPr id="11" name="Imagem 10">
            <a:extLst>
              <a:ext uri="{FF2B5EF4-FFF2-40B4-BE49-F238E27FC236}">
                <a16:creationId xmlns:a16="http://schemas.microsoft.com/office/drawing/2014/main" id="{0105CD69-61B3-6646-9DD8-C1574E0FC029}"/>
              </a:ext>
            </a:extLst>
          </p:cNvPr>
          <p:cNvPicPr>
            <a:picLocks noChangeAspect="1"/>
          </p:cNvPicPr>
          <p:nvPr/>
        </p:nvPicPr>
        <p:blipFill>
          <a:blip r:embed="rId5"/>
          <a:stretch>
            <a:fillRect/>
          </a:stretch>
        </p:blipFill>
        <p:spPr>
          <a:xfrm flipV="1">
            <a:off x="609600" y="1664732"/>
            <a:ext cx="3687999" cy="45719"/>
          </a:xfrm>
          <a:prstGeom prst="rect">
            <a:avLst/>
          </a:prstGeom>
        </p:spPr>
      </p:pic>
    </p:spTree>
    <p:extLst>
      <p:ext uri="{BB962C8B-B14F-4D97-AF65-F5344CB8AC3E}">
        <p14:creationId xmlns:p14="http://schemas.microsoft.com/office/powerpoint/2010/main" val="3348131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Double Bracket 19">
            <a:extLst>
              <a:ext uri="{FF2B5EF4-FFF2-40B4-BE49-F238E27FC236}">
                <a16:creationId xmlns:a16="http://schemas.microsoft.com/office/drawing/2014/main" id="{05ECDE1D-BD09-4D4B-9BA9-12A8897120A1}"/>
              </a:ext>
            </a:extLst>
          </p:cNvPr>
          <p:cNvSpPr/>
          <p:nvPr/>
        </p:nvSpPr>
        <p:spPr>
          <a:xfrm>
            <a:off x="4297664" y="2631580"/>
            <a:ext cx="1907294" cy="1533181"/>
          </a:xfrm>
          <a:prstGeom prst="bracketPair">
            <a:avLst/>
          </a:prstGeom>
          <a:noFill/>
          <a:ln w="38100">
            <a:solidFill>
              <a:srgbClr val="392D4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CEAB"/>
                </a:solidFill>
              </a:ln>
              <a:solidFill>
                <a:srgbClr val="ED7D31">
                  <a:lumMod val="7500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6D5F67E-CD8F-49E2-B283-188E3B08349F}"/>
              </a:ext>
            </a:extLst>
          </p:cNvPr>
          <p:cNvSpPr txBox="1"/>
          <p:nvPr/>
        </p:nvSpPr>
        <p:spPr>
          <a:xfrm>
            <a:off x="4495800" y="2480979"/>
            <a:ext cx="15492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prstClr val="black"/>
                </a:solidFill>
                <a:latin typeface="Calibri" panose="020F0502020204030204"/>
              </a:rPr>
              <a:t>Mix of Devices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7C6FB1C-B595-4253-9F40-0806AEE74009}"/>
              </a:ext>
            </a:extLst>
          </p:cNvPr>
          <p:cNvSpPr txBox="1"/>
          <p:nvPr/>
        </p:nvSpPr>
        <p:spPr>
          <a:xfrm>
            <a:off x="3187893" y="1777946"/>
            <a:ext cx="1907292" cy="830997"/>
          </a:xfrm>
          <a:prstGeom prst="rect">
            <a:avLst/>
          </a:prstGeom>
          <a:noFill/>
        </p:spPr>
        <p:txBody>
          <a:bodyPr wrap="square" rtlCol="0">
            <a:spAutoFit/>
          </a:bodyPr>
          <a:lstStyle/>
          <a:p>
            <a:pPr lvl="0">
              <a:defRPr/>
            </a:pPr>
            <a:r>
              <a:rPr lang="en-US" sz="1200" dirty="0">
                <a:solidFill>
                  <a:prstClr val="black"/>
                </a:solidFill>
                <a:latin typeface="Calibri" panose="020F0502020204030204"/>
              </a:rPr>
              <a:t>BI </a:t>
            </a:r>
            <a:r>
              <a:rPr lang="en-US" sz="1200" dirty="0" err="1">
                <a:solidFill>
                  <a:prstClr val="black"/>
                </a:solidFill>
                <a:latin typeface="Calibri" panose="020F0502020204030204"/>
              </a:rPr>
              <a:t>může</a:t>
            </a:r>
            <a:r>
              <a:rPr lang="en-US" sz="1200" dirty="0">
                <a:solidFill>
                  <a:prstClr val="black"/>
                </a:solidFill>
                <a:latin typeface="Calibri" panose="020F0502020204030204"/>
              </a:rPr>
              <a:t> </a:t>
            </a:r>
            <a:r>
              <a:rPr lang="en-US" sz="1200" dirty="0" err="1">
                <a:solidFill>
                  <a:prstClr val="black"/>
                </a:solidFill>
                <a:latin typeface="Calibri" panose="020F0502020204030204"/>
              </a:rPr>
              <a:t>být</a:t>
            </a:r>
            <a:r>
              <a:rPr lang="en-US" sz="1200" dirty="0">
                <a:solidFill>
                  <a:prstClr val="black"/>
                </a:solidFill>
                <a:latin typeface="Calibri" panose="020F0502020204030204"/>
              </a:rPr>
              <a:t> </a:t>
            </a:r>
            <a:r>
              <a:rPr lang="en-US" sz="1200" dirty="0" err="1">
                <a:solidFill>
                  <a:prstClr val="black"/>
                </a:solidFill>
                <a:latin typeface="Calibri" panose="020F0502020204030204"/>
              </a:rPr>
              <a:t>deaktivováno</a:t>
            </a:r>
            <a:r>
              <a:rPr lang="en-US" sz="1200" dirty="0">
                <a:solidFill>
                  <a:prstClr val="black"/>
                </a:solidFill>
                <a:latin typeface="Calibri" panose="020F0502020204030204"/>
              </a:rPr>
              <a:t> PŘEDTÍM, </a:t>
            </a:r>
            <a:r>
              <a:rPr lang="en-US" sz="1200" dirty="0" err="1">
                <a:solidFill>
                  <a:prstClr val="black"/>
                </a:solidFill>
                <a:latin typeface="Calibri" panose="020F0502020204030204"/>
              </a:rPr>
              <a:t>než</a:t>
            </a:r>
            <a:r>
              <a:rPr lang="en-US" sz="1200" dirty="0">
                <a:solidFill>
                  <a:prstClr val="black"/>
                </a:solidFill>
                <a:latin typeface="Calibri" panose="020F0502020204030204"/>
              </a:rPr>
              <a:t> se </a:t>
            </a:r>
            <a:r>
              <a:rPr lang="en-US" sz="1200" dirty="0" err="1">
                <a:solidFill>
                  <a:prstClr val="black"/>
                </a:solidFill>
                <a:latin typeface="Calibri" panose="020F0502020204030204"/>
              </a:rPr>
              <a:t>všechna</a:t>
            </a:r>
            <a:r>
              <a:rPr lang="en-US" sz="1200" dirty="0">
                <a:solidFill>
                  <a:prstClr val="black"/>
                </a:solidFill>
                <a:latin typeface="Calibri" panose="020F0502020204030204"/>
              </a:rPr>
              <a:t> </a:t>
            </a:r>
            <a:r>
              <a:rPr lang="en-US" sz="1200" dirty="0" err="1">
                <a:solidFill>
                  <a:prstClr val="black"/>
                </a:solidFill>
                <a:latin typeface="Calibri" panose="020F0502020204030204"/>
              </a:rPr>
              <a:t>zařízení</a:t>
            </a:r>
            <a:r>
              <a:rPr lang="en-US" sz="1200" dirty="0">
                <a:solidFill>
                  <a:prstClr val="black"/>
                </a:solidFill>
                <a:latin typeface="Calibri" panose="020F0502020204030204"/>
              </a:rPr>
              <a:t> v </a:t>
            </a:r>
            <a:r>
              <a:rPr lang="cs-CZ" sz="1200" dirty="0">
                <a:solidFill>
                  <a:prstClr val="black"/>
                </a:solidFill>
                <a:latin typeface="Calibri" panose="020F0502020204030204"/>
              </a:rPr>
              <a:t>sázce</a:t>
            </a:r>
            <a:r>
              <a:rPr lang="en-US" sz="1200" dirty="0">
                <a:solidFill>
                  <a:prstClr val="black"/>
                </a:solidFill>
                <a:latin typeface="Calibri" panose="020F0502020204030204"/>
              </a:rPr>
              <a:t> </a:t>
            </a:r>
            <a:r>
              <a:rPr lang="en-US" sz="1200" dirty="0" err="1">
                <a:solidFill>
                  <a:prstClr val="black"/>
                </a:solidFill>
                <a:latin typeface="Calibri" panose="020F0502020204030204"/>
              </a:rPr>
              <a:t>stanou</a:t>
            </a:r>
            <a:r>
              <a:rPr lang="en-US" sz="1200" dirty="0">
                <a:solidFill>
                  <a:prstClr val="black"/>
                </a:solidFill>
                <a:latin typeface="Calibri" panose="020F0502020204030204"/>
              </a:rPr>
              <a:t> </a:t>
            </a:r>
            <a:r>
              <a:rPr lang="en-US" sz="1200" dirty="0" err="1">
                <a:solidFill>
                  <a:prstClr val="black"/>
                </a:solidFill>
                <a:latin typeface="Calibri" panose="020F0502020204030204"/>
              </a:rPr>
              <a:t>sterilními</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511EA41-52E2-49AF-A287-BD5CEB6FE1DC}"/>
              </a:ext>
            </a:extLst>
          </p:cNvPr>
          <p:cNvSpPr txBox="1"/>
          <p:nvPr/>
        </p:nvSpPr>
        <p:spPr>
          <a:xfrm>
            <a:off x="6386450" y="1676400"/>
            <a:ext cx="1907291" cy="830997"/>
          </a:xfrm>
          <a:prstGeom prst="rect">
            <a:avLst/>
          </a:prstGeom>
          <a:noFill/>
        </p:spPr>
        <p:txBody>
          <a:bodyPr wrap="square" rtlCol="0">
            <a:spAutoFit/>
          </a:bodyPr>
          <a:lstStyle/>
          <a:p>
            <a:pPr lvl="0">
              <a:defRPr/>
            </a:pPr>
            <a:r>
              <a:rPr lang="en-US" sz="1200" dirty="0">
                <a:solidFill>
                  <a:prstClr val="black"/>
                </a:solidFill>
                <a:latin typeface="Calibri" panose="020F0502020204030204"/>
              </a:rPr>
              <a:t>PCD </a:t>
            </a:r>
            <a:r>
              <a:rPr lang="en-US" sz="1200" dirty="0" err="1">
                <a:solidFill>
                  <a:prstClr val="black"/>
                </a:solidFill>
                <a:latin typeface="Calibri" panose="020F0502020204030204"/>
              </a:rPr>
              <a:t>inaktivováno</a:t>
            </a:r>
            <a:r>
              <a:rPr lang="en-US" sz="1200" dirty="0">
                <a:solidFill>
                  <a:prstClr val="black"/>
                </a:solidFill>
                <a:latin typeface="Calibri" panose="020F0502020204030204"/>
              </a:rPr>
              <a:t> PO </a:t>
            </a:r>
            <a:r>
              <a:rPr lang="en-US" sz="1200" dirty="0" err="1">
                <a:solidFill>
                  <a:prstClr val="black"/>
                </a:solidFill>
                <a:latin typeface="Calibri" panose="020F0502020204030204"/>
              </a:rPr>
              <a:t>nejnáročnějším</a:t>
            </a:r>
            <a:r>
              <a:rPr lang="en-US" sz="1200" dirty="0">
                <a:solidFill>
                  <a:prstClr val="black"/>
                </a:solidFill>
                <a:latin typeface="Calibri" panose="020F0502020204030204"/>
              </a:rPr>
              <a:t> </a:t>
            </a:r>
            <a:r>
              <a:rPr lang="en-US" sz="1200" dirty="0" err="1">
                <a:solidFill>
                  <a:prstClr val="black"/>
                </a:solidFill>
                <a:latin typeface="Calibri" panose="020F0502020204030204"/>
              </a:rPr>
              <a:t>zařízení</a:t>
            </a:r>
            <a:r>
              <a:rPr lang="en-US" sz="1200" dirty="0">
                <a:solidFill>
                  <a:prstClr val="black"/>
                </a:solidFill>
                <a:latin typeface="Calibri" panose="020F0502020204030204"/>
              </a:rPr>
              <a:t> (</a:t>
            </a:r>
            <a:r>
              <a:rPr lang="en-US" sz="1200" dirty="0" err="1">
                <a:solidFill>
                  <a:prstClr val="black"/>
                </a:solidFill>
                <a:latin typeface="Calibri" panose="020F0502020204030204"/>
              </a:rPr>
              <a:t>komplexní</a:t>
            </a:r>
            <a:r>
              <a:rPr lang="en-US" sz="1200" dirty="0">
                <a:solidFill>
                  <a:prstClr val="black"/>
                </a:solidFill>
                <a:latin typeface="Calibri" panose="020F0502020204030204"/>
              </a:rPr>
              <a:t> lumen </a:t>
            </a:r>
            <a:r>
              <a:rPr lang="en-US" sz="1200" dirty="0" err="1">
                <a:solidFill>
                  <a:prstClr val="black"/>
                </a:solidFill>
                <a:latin typeface="Calibri" panose="020F0502020204030204"/>
              </a:rPr>
              <a:t>zařízení</a:t>
            </a:r>
            <a:r>
              <a:rPr lang="en-US" sz="1200" dirty="0">
                <a:solidFill>
                  <a:prstClr val="black"/>
                </a:solidFill>
                <a:latin typeface="Calibri" panose="020F0502020204030204"/>
              </a:rPr>
              <a:t> </a:t>
            </a:r>
            <a:r>
              <a:rPr lang="en-US" sz="1200" dirty="0" err="1">
                <a:solidFill>
                  <a:prstClr val="black"/>
                </a:solidFill>
                <a:latin typeface="Calibri" panose="020F0502020204030204"/>
              </a:rPr>
              <a:t>atd</a:t>
            </a:r>
            <a:r>
              <a:rPr lang="en-US" sz="1200" dirty="0">
                <a:solidFill>
                  <a:prstClr val="black"/>
                </a:solidFill>
                <a:latin typeface="Calibri" panose="020F0502020204030204"/>
              </a:rPr>
              <a:t>.) </a:t>
            </a:r>
            <a:r>
              <a:rPr lang="en-US" sz="1200" dirty="0" err="1">
                <a:solidFill>
                  <a:prstClr val="black"/>
                </a:solidFill>
                <a:latin typeface="Calibri" panose="020F0502020204030204"/>
              </a:rPr>
              <a:t>rutinně</a:t>
            </a:r>
            <a:r>
              <a:rPr lang="en-US" sz="1200" dirty="0">
                <a:solidFill>
                  <a:prstClr val="black"/>
                </a:solidFill>
                <a:latin typeface="Calibri" panose="020F0502020204030204"/>
              </a:rPr>
              <a:t> </a:t>
            </a:r>
            <a:r>
              <a:rPr lang="en-US" sz="1200" dirty="0" err="1">
                <a:solidFill>
                  <a:prstClr val="black"/>
                </a:solidFill>
                <a:latin typeface="Calibri" panose="020F0502020204030204"/>
              </a:rPr>
              <a:t>zpracované</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1677B630-CC2C-4CB6-839D-E9CAEC7E3509}"/>
              </a:ext>
            </a:extLst>
          </p:cNvPr>
          <p:cNvCxnSpPr/>
          <p:nvPr/>
        </p:nvCxnSpPr>
        <p:spPr>
          <a:xfrm>
            <a:off x="3943729" y="2499462"/>
            <a:ext cx="0" cy="5155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74A58CF2-4BD3-4BDB-958D-67C33BF81841}"/>
              </a:ext>
            </a:extLst>
          </p:cNvPr>
          <p:cNvCxnSpPr/>
          <p:nvPr/>
        </p:nvCxnSpPr>
        <p:spPr>
          <a:xfrm>
            <a:off x="6559959" y="2499461"/>
            <a:ext cx="0" cy="5155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Rectangle 1">
            <a:extLst>
              <a:ext uri="{FF2B5EF4-FFF2-40B4-BE49-F238E27FC236}">
                <a16:creationId xmlns:a16="http://schemas.microsoft.com/office/drawing/2014/main" id="{194C6E94-5BBA-4C4E-A97C-BCBDA2FE34A6}"/>
              </a:ext>
            </a:extLst>
          </p:cNvPr>
          <p:cNvSpPr/>
          <p:nvPr/>
        </p:nvSpPr>
        <p:spPr>
          <a:xfrm>
            <a:off x="3187893" y="4244711"/>
            <a:ext cx="2364701" cy="9387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AAMI ST58 9.5.4.1</a:t>
            </a:r>
            <a:endParaRPr kumimoji="0" lang="en-US" sz="1100" b="0" i="0" u="none" strike="noStrike" kern="1200" cap="none" spc="0" normalizeH="0" baseline="0" noProof="0" dirty="0">
              <a:ln>
                <a:noFill/>
              </a:ln>
              <a:solidFill>
                <a:srgbClr val="000000"/>
              </a:solidFill>
              <a:effectLst/>
              <a:uLnTx/>
              <a:uFillTx/>
              <a:latin typeface="Akkurat" panose="02000503030000020004" pitchFamily="2" charset="0"/>
              <a:ea typeface="Calibri" panose="020F0502020204030204" pitchFamily="34" charset="0"/>
              <a:cs typeface="Times New Roman" panose="02020603050405020304" pitchFamily="18" charset="0"/>
            </a:endParaRPr>
          </a:p>
          <a:p>
            <a:pPr lvl="0">
              <a:defRPr/>
            </a:pPr>
            <a:r>
              <a:rPr lang="en-US" sz="1100" dirty="0">
                <a:solidFill>
                  <a:prstClr val="black"/>
                </a:solidFill>
                <a:latin typeface="Akkurat" panose="02000503030000020004" pitchFamily="2" charset="0"/>
              </a:rPr>
              <a:t>"</a:t>
            </a:r>
            <a:r>
              <a:rPr lang="en-US" sz="1100" dirty="0" err="1">
                <a:solidFill>
                  <a:prstClr val="black"/>
                </a:solidFill>
                <a:latin typeface="Akkurat" panose="02000503030000020004" pitchFamily="2" charset="0"/>
              </a:rPr>
              <a:t>Negativní</a:t>
            </a:r>
            <a:r>
              <a:rPr lang="en-US" sz="1100" dirty="0">
                <a:solidFill>
                  <a:prstClr val="black"/>
                </a:solidFill>
                <a:latin typeface="Akkurat" panose="02000503030000020004" pitchFamily="2" charset="0"/>
              </a:rPr>
              <a:t> BI </a:t>
            </a:r>
            <a:r>
              <a:rPr lang="en-US" sz="1100" dirty="0" err="1">
                <a:solidFill>
                  <a:prstClr val="black"/>
                </a:solidFill>
                <a:latin typeface="Akkurat" panose="02000503030000020004" pitchFamily="2" charset="0"/>
              </a:rPr>
              <a:t>neprokazuje</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že</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všechny</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položky</a:t>
            </a:r>
            <a:r>
              <a:rPr lang="en-US" sz="1100" dirty="0">
                <a:solidFill>
                  <a:prstClr val="black"/>
                </a:solidFill>
                <a:latin typeface="Akkurat" panose="02000503030000020004" pitchFamily="2" charset="0"/>
              </a:rPr>
              <a:t> v </a:t>
            </a:r>
            <a:r>
              <a:rPr lang="en-US" sz="1100" dirty="0" err="1">
                <a:solidFill>
                  <a:prstClr val="black"/>
                </a:solidFill>
                <a:latin typeface="Akkurat" panose="02000503030000020004" pitchFamily="2" charset="0"/>
              </a:rPr>
              <a:t>náplni</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jsou</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sterilní</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nebo</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že</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byly</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všechny</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vystaveny</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adekvátním</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sterilizačním</a:t>
            </a:r>
            <a:r>
              <a:rPr lang="en-US" sz="1100" dirty="0">
                <a:solidFill>
                  <a:prstClr val="black"/>
                </a:solidFill>
                <a:latin typeface="Akkurat" panose="02000503030000020004" pitchFamily="2" charset="0"/>
              </a:rPr>
              <a:t> </a:t>
            </a:r>
            <a:r>
              <a:rPr lang="en-US" sz="1100" dirty="0" err="1">
                <a:solidFill>
                  <a:prstClr val="black"/>
                </a:solidFill>
                <a:latin typeface="Akkurat" panose="02000503030000020004" pitchFamily="2" charset="0"/>
              </a:rPr>
              <a:t>podmínkám</a:t>
            </a:r>
            <a:r>
              <a:rPr lang="en-US" sz="1100" dirty="0">
                <a:solidFill>
                  <a:prstClr val="black"/>
                </a:solidFill>
                <a:latin typeface="Akkurat" panose="02000503030000020004" pitchFamily="2" charset="0"/>
              </a:rPr>
              <a:t>."</a:t>
            </a:r>
            <a:endParaRPr kumimoji="0" lang="en-US" sz="1100" b="0" i="0" u="none" strike="noStrike" kern="1200" cap="none" spc="0" normalizeH="0" baseline="0" noProof="0" dirty="0">
              <a:ln>
                <a:noFill/>
              </a:ln>
              <a:solidFill>
                <a:prstClr val="black"/>
              </a:solidFill>
              <a:effectLst/>
              <a:uLnTx/>
              <a:uFillTx/>
              <a:latin typeface="Akkurat" panose="02000503030000020004" pitchFamily="2" charset="0"/>
              <a:ea typeface="+mn-ea"/>
              <a:cs typeface="+mn-cs"/>
            </a:endParaRPr>
          </a:p>
        </p:txBody>
      </p:sp>
      <p:sp>
        <p:nvSpPr>
          <p:cNvPr id="3" name="Rectangle 2">
            <a:extLst>
              <a:ext uri="{FF2B5EF4-FFF2-40B4-BE49-F238E27FC236}">
                <a16:creationId xmlns:a16="http://schemas.microsoft.com/office/drawing/2014/main" id="{EA08AFEC-B1CD-4203-90D3-BD460EC11549}"/>
              </a:ext>
            </a:extLst>
          </p:cNvPr>
          <p:cNvSpPr/>
          <p:nvPr/>
        </p:nvSpPr>
        <p:spPr>
          <a:xfrm>
            <a:off x="6141257" y="4222707"/>
            <a:ext cx="4084316" cy="9387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AAMI ST58 9.5.4.1</a:t>
            </a:r>
            <a:endParaRPr kumimoji="0" lang="en-US" sz="1100" b="0" i="0" u="none" strike="noStrike" kern="1200" cap="none" spc="0" normalizeH="0" baseline="0" noProof="0" dirty="0">
              <a:ln>
                <a:noFill/>
              </a:ln>
              <a:solidFill>
                <a:srgbClr val="000000"/>
              </a:solidFill>
              <a:effectLst/>
              <a:uLnTx/>
              <a:uFillTx/>
              <a:latin typeface="Akkurat" panose="02000503030000020004" pitchFamily="2" charset="0"/>
              <a:ea typeface="Calibri" panose="020F0502020204030204" pitchFamily="34" charset="0"/>
              <a:cs typeface="Times New Roman" panose="02020603050405020304" pitchFamily="18" charset="0"/>
            </a:endParaRPr>
          </a:p>
          <a:p>
            <a:pPr lvl="0">
              <a:defRPr/>
            </a:pP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„PCD se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používá</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k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posouzení</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efektivního</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výkonu</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sterilizačního</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procesu</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tím</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že</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poskytuje</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procesu</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výzvu</a:t>
            </a:r>
            <a:r>
              <a:rPr lang="cs-CZ"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/zátěž</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která</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je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stejná</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nebo</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větší</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než</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výzva</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kterou</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představuje</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nejobtížnější</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rutinně</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zpracovávaná</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 </a:t>
            </a:r>
            <a:r>
              <a:rPr lang="en-US" sz="1100" dirty="0" err="1">
                <a:solidFill>
                  <a:srgbClr val="000000"/>
                </a:solidFill>
                <a:latin typeface="Akkurat" panose="02000503030000020004" pitchFamily="2" charset="0"/>
                <a:ea typeface="Calibri" panose="020F0502020204030204" pitchFamily="34" charset="0"/>
                <a:cs typeface="Times New Roman" panose="02020603050405020304" pitchFamily="18" charset="0"/>
              </a:rPr>
              <a:t>položka</a:t>
            </a:r>
            <a:r>
              <a:rPr lang="en-US" sz="1100" dirty="0">
                <a:solidFill>
                  <a:srgbClr val="000000"/>
                </a:solidFill>
                <a:latin typeface="Akkurat" panose="02000503030000020004" pitchFamily="2"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D3467699-116F-4277-BC06-C498970C27B4}"/>
              </a:ext>
            </a:extLst>
          </p:cNvPr>
          <p:cNvCxnSpPr>
            <a:cxnSpLocks/>
          </p:cNvCxnSpPr>
          <p:nvPr/>
        </p:nvCxnSpPr>
        <p:spPr>
          <a:xfrm flipV="1">
            <a:off x="6482559" y="3747819"/>
            <a:ext cx="0" cy="4169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a:extLst>
              <a:ext uri="{FF2B5EF4-FFF2-40B4-BE49-F238E27FC236}">
                <a16:creationId xmlns:a16="http://schemas.microsoft.com/office/drawing/2014/main" id="{710C3A94-56B0-48DD-AB6A-0AE32F79C8E9}"/>
              </a:ext>
            </a:extLst>
          </p:cNvPr>
          <p:cNvCxnSpPr>
            <a:cxnSpLocks/>
          </p:cNvCxnSpPr>
          <p:nvPr/>
        </p:nvCxnSpPr>
        <p:spPr>
          <a:xfrm flipV="1">
            <a:off x="3943729" y="3711562"/>
            <a:ext cx="0" cy="4531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4" name="Group 3">
            <a:extLst>
              <a:ext uri="{FF2B5EF4-FFF2-40B4-BE49-F238E27FC236}">
                <a16:creationId xmlns:a16="http://schemas.microsoft.com/office/drawing/2014/main" id="{85737AC3-28F7-4BBF-8CC9-05C03FEBAAC2}"/>
              </a:ext>
            </a:extLst>
          </p:cNvPr>
          <p:cNvGrpSpPr/>
          <p:nvPr/>
        </p:nvGrpSpPr>
        <p:grpSpPr>
          <a:xfrm>
            <a:off x="1752600" y="3070954"/>
            <a:ext cx="7234732" cy="1298579"/>
            <a:chOff x="1752600" y="3070954"/>
            <a:chExt cx="7234732" cy="1298579"/>
          </a:xfrm>
        </p:grpSpPr>
        <p:cxnSp>
          <p:nvCxnSpPr>
            <p:cNvPr id="7" name="Straight Connector 6">
              <a:extLst>
                <a:ext uri="{FF2B5EF4-FFF2-40B4-BE49-F238E27FC236}">
                  <a16:creationId xmlns:a16="http://schemas.microsoft.com/office/drawing/2014/main" id="{DF266D8B-2BEF-487C-BD5F-E9F6F3F2B074}"/>
                </a:ext>
              </a:extLst>
            </p:cNvPr>
            <p:cNvCxnSpPr>
              <a:cxnSpLocks/>
            </p:cNvCxnSpPr>
            <p:nvPr/>
          </p:nvCxnSpPr>
          <p:spPr>
            <a:xfrm>
              <a:off x="2388333" y="3394597"/>
              <a:ext cx="6597343" cy="14910"/>
            </a:xfrm>
            <a:prstGeom prst="line">
              <a:avLst/>
            </a:prstGeom>
            <a:ln>
              <a:solidFill>
                <a:srgbClr val="392D4C"/>
              </a:solidFill>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72E9E549-93C1-4D43-AD8E-3D5A01578146}"/>
                </a:ext>
              </a:extLst>
            </p:cNvPr>
            <p:cNvSpPr txBox="1"/>
            <p:nvPr/>
          </p:nvSpPr>
          <p:spPr>
            <a:xfrm>
              <a:off x="1752600" y="4000201"/>
              <a:ext cx="1435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92D4C"/>
                  </a:solidFill>
                  <a:effectLst/>
                  <a:uLnTx/>
                  <a:uFillTx/>
                  <a:latin typeface="Calibri" panose="020F0502020204030204"/>
                  <a:ea typeface="+mn-ea"/>
                  <a:cs typeface="+mn-cs"/>
                </a:rPr>
                <a:t>CYCLE START</a:t>
              </a:r>
            </a:p>
          </p:txBody>
        </p:sp>
        <p:cxnSp>
          <p:nvCxnSpPr>
            <p:cNvPr id="16" name="Straight Connector 15">
              <a:extLst>
                <a:ext uri="{FF2B5EF4-FFF2-40B4-BE49-F238E27FC236}">
                  <a16:creationId xmlns:a16="http://schemas.microsoft.com/office/drawing/2014/main" id="{3E12BA16-7587-4D95-8451-B663014B8111}"/>
                </a:ext>
              </a:extLst>
            </p:cNvPr>
            <p:cNvCxnSpPr>
              <a:cxnSpLocks/>
            </p:cNvCxnSpPr>
            <p:nvPr/>
          </p:nvCxnSpPr>
          <p:spPr>
            <a:xfrm flipV="1">
              <a:off x="2390713" y="3070954"/>
              <a:ext cx="0" cy="742590"/>
            </a:xfrm>
            <a:prstGeom prst="line">
              <a:avLst/>
            </a:prstGeom>
            <a:ln>
              <a:solidFill>
                <a:srgbClr val="392D4C"/>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138FE2DD-5775-4BA4-ABC2-1DABFDEF4974}"/>
                </a:ext>
              </a:extLst>
            </p:cNvPr>
            <p:cNvCxnSpPr/>
            <p:nvPr/>
          </p:nvCxnSpPr>
          <p:spPr>
            <a:xfrm flipH="1" flipV="1">
              <a:off x="8818035" y="3248022"/>
              <a:ext cx="169297" cy="158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47B9C6C-F57A-4754-A757-91050EC10355}"/>
                </a:ext>
              </a:extLst>
            </p:cNvPr>
            <p:cNvCxnSpPr>
              <a:cxnSpLocks/>
            </p:cNvCxnSpPr>
            <p:nvPr/>
          </p:nvCxnSpPr>
          <p:spPr>
            <a:xfrm flipV="1">
              <a:off x="8833274" y="3400422"/>
              <a:ext cx="152402" cy="1698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1786AABF-FC5D-4B7B-8F45-08662DE37A78}"/>
              </a:ext>
            </a:extLst>
          </p:cNvPr>
          <p:cNvSpPr txBox="1"/>
          <p:nvPr/>
        </p:nvSpPr>
        <p:spPr>
          <a:xfrm>
            <a:off x="6318656" y="2934196"/>
            <a:ext cx="5693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CEAB"/>
                </a:solidFill>
                <a:effectLst/>
                <a:uLnTx/>
                <a:uFillTx/>
                <a:latin typeface="Calibri" panose="020F0502020204030204"/>
                <a:ea typeface="+mn-ea"/>
                <a:cs typeface="+mn-cs"/>
              </a:rPr>
              <a:t>PCD</a:t>
            </a:r>
          </a:p>
        </p:txBody>
      </p:sp>
      <p:sp>
        <p:nvSpPr>
          <p:cNvPr id="35" name="Double Bracket 34">
            <a:extLst>
              <a:ext uri="{FF2B5EF4-FFF2-40B4-BE49-F238E27FC236}">
                <a16:creationId xmlns:a16="http://schemas.microsoft.com/office/drawing/2014/main" id="{C859BFEA-73C3-4703-9B1C-FF56D8AEFDFE}"/>
              </a:ext>
            </a:extLst>
          </p:cNvPr>
          <p:cNvSpPr/>
          <p:nvPr/>
        </p:nvSpPr>
        <p:spPr>
          <a:xfrm>
            <a:off x="3638456" y="3015635"/>
            <a:ext cx="1760930" cy="732184"/>
          </a:xfrm>
          <a:prstGeom prst="bracketPair">
            <a:avLst/>
          </a:prstGeom>
          <a:noFill/>
          <a:ln w="38100">
            <a:solidFill>
              <a:srgbClr val="EB1DA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CEAB"/>
                </a:solidFill>
              </a:ln>
              <a:solidFill>
                <a:srgbClr val="00CEAB"/>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C8E95F0-7C04-4421-8CE1-6C7A83EF2D15}"/>
              </a:ext>
            </a:extLst>
          </p:cNvPr>
          <p:cNvSpPr/>
          <p:nvPr/>
        </p:nvSpPr>
        <p:spPr>
          <a:xfrm>
            <a:off x="6219503" y="2449939"/>
            <a:ext cx="152402" cy="1742073"/>
          </a:xfrm>
          <a:prstGeom prst="rect">
            <a:avLst/>
          </a:prstGeom>
          <a:pattFill prst="dkUpDiag">
            <a:fgClr>
              <a:srgbClr val="00CEA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C61089"/>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971AB901-3CB4-44E0-8007-CF4292571520}"/>
              </a:ext>
            </a:extLst>
          </p:cNvPr>
          <p:cNvSpPr txBox="1"/>
          <p:nvPr/>
        </p:nvSpPr>
        <p:spPr>
          <a:xfrm>
            <a:off x="3799354" y="2923598"/>
            <a:ext cx="8691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B1DA6"/>
                </a:solidFill>
                <a:effectLst/>
                <a:uLnTx/>
                <a:uFillTx/>
                <a:latin typeface="Calibri" panose="020F0502020204030204"/>
                <a:ea typeface="+mn-ea"/>
                <a:cs typeface="+mn-cs"/>
              </a:rPr>
              <a:t>BI/SCBI</a:t>
            </a:r>
          </a:p>
        </p:txBody>
      </p:sp>
      <p:sp>
        <p:nvSpPr>
          <p:cNvPr id="26" name="Rectangle 25">
            <a:extLst>
              <a:ext uri="{FF2B5EF4-FFF2-40B4-BE49-F238E27FC236}">
                <a16:creationId xmlns:a16="http://schemas.microsoft.com/office/drawing/2014/main" id="{70C7902C-BB5F-4AF1-B034-433F2291A8A5}"/>
              </a:ext>
            </a:extLst>
          </p:cNvPr>
          <p:cNvSpPr/>
          <p:nvPr/>
        </p:nvSpPr>
        <p:spPr>
          <a:xfrm>
            <a:off x="520570" y="364066"/>
            <a:ext cx="11048999" cy="584775"/>
          </a:xfrm>
          <a:prstGeom prst="rect">
            <a:avLst/>
          </a:prstGeom>
          <a:solidFill>
            <a:srgbClr val="392D4C"/>
          </a:solidFill>
        </p:spPr>
        <p:txBody>
          <a:bodyPr wrap="square">
            <a:spAutoFit/>
          </a:bodyPr>
          <a:lstStyle/>
          <a:p>
            <a:pPr algn="ctr"/>
            <a:r>
              <a:rPr lang="en-US" sz="3200" b="1" dirty="0">
                <a:solidFill>
                  <a:schemeClr val="bg1"/>
                </a:solidFill>
                <a:latin typeface="INDEPENDENT Text Medium" pitchFamily="2" charset="0"/>
                <a:cs typeface="Arial" pitchFamily="34" charset="0"/>
              </a:rPr>
              <a:t>The expectations of a BI vs. PCD in a graph…</a:t>
            </a:r>
          </a:p>
        </p:txBody>
      </p:sp>
      <p:sp>
        <p:nvSpPr>
          <p:cNvPr id="5" name="TextBox 4">
            <a:extLst>
              <a:ext uri="{FF2B5EF4-FFF2-40B4-BE49-F238E27FC236}">
                <a16:creationId xmlns:a16="http://schemas.microsoft.com/office/drawing/2014/main" id="{BE43F39E-B014-4759-9D7E-9130E2200074}"/>
              </a:ext>
            </a:extLst>
          </p:cNvPr>
          <p:cNvSpPr txBox="1"/>
          <p:nvPr/>
        </p:nvSpPr>
        <p:spPr>
          <a:xfrm>
            <a:off x="1209071" y="5847603"/>
            <a:ext cx="9657142" cy="646331"/>
          </a:xfrm>
          <a:prstGeom prst="rect">
            <a:avLst/>
          </a:prstGeom>
          <a:solidFill>
            <a:srgbClr val="392D4C"/>
          </a:solidFill>
        </p:spPr>
        <p:txBody>
          <a:bodyPr wrap="square" rtlCol="0">
            <a:spAutoFit/>
          </a:bodyPr>
          <a:lstStyle/>
          <a:p>
            <a:pPr algn="ctr"/>
            <a:r>
              <a:rPr lang="en-US" dirty="0">
                <a:solidFill>
                  <a:srgbClr val="00CEAB"/>
                </a:solidFill>
              </a:rPr>
              <a:t>A negative fluorescence  BI/PCD provides the assurance that every single device, not matter how complex it is, has been sterilized</a:t>
            </a:r>
          </a:p>
        </p:txBody>
      </p:sp>
      <p:sp>
        <p:nvSpPr>
          <p:cNvPr id="30" name="TextBox 29">
            <a:extLst>
              <a:ext uri="{FF2B5EF4-FFF2-40B4-BE49-F238E27FC236}">
                <a16:creationId xmlns:a16="http://schemas.microsoft.com/office/drawing/2014/main" id="{6237FDBB-F207-4496-93BE-058EFE448EAB}"/>
              </a:ext>
            </a:extLst>
          </p:cNvPr>
          <p:cNvSpPr txBox="1"/>
          <p:nvPr/>
        </p:nvSpPr>
        <p:spPr>
          <a:xfrm>
            <a:off x="7848600" y="5974626"/>
            <a:ext cx="228600" cy="646331"/>
          </a:xfrm>
          <a:prstGeom prst="rect">
            <a:avLst/>
          </a:prstGeom>
          <a:noFill/>
        </p:spPr>
        <p:txBody>
          <a:bodyPr wrap="square" rtlCol="0">
            <a:spAutoFit/>
          </a:bodyPr>
          <a:lstStyle/>
          <a:p>
            <a:r>
              <a:rPr lang="en-GB" sz="3600" b="1" dirty="0">
                <a:solidFill>
                  <a:srgbClr val="00CEAB"/>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965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5" grpId="0"/>
      <p:bldP spid="2" grpId="0"/>
      <p:bldP spid="3" grpId="0"/>
      <p:bldP spid="29" grpId="0"/>
      <p:bldP spid="35" grpId="0" animBg="1"/>
      <p:bldP spid="24" grpId="0" animBg="1"/>
      <p:bldP spid="36" grpId="0"/>
      <p:bldP spid="5"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63769A-087E-4D81-9735-85C262CE0CBD}"/>
              </a:ext>
            </a:extLst>
          </p:cNvPr>
          <p:cNvSpPr>
            <a:spLocks noGrp="1"/>
          </p:cNvSpPr>
          <p:nvPr>
            <p:ph type="sldNum" sz="quarter" idx="12"/>
          </p:nvPr>
        </p:nvSpPr>
        <p:spPr/>
        <p:txBody>
          <a:bodyPr/>
          <a:lstStyle/>
          <a:p>
            <a:fld id="{9DC41402-4AE4-4168-8362-2847C57EAA1D}" type="slidenum">
              <a:rPr lang="en-US" smtClean="0"/>
              <a:pPr/>
              <a:t>21</a:t>
            </a:fld>
            <a:endParaRPr lang="en-US"/>
          </a:p>
        </p:txBody>
      </p:sp>
      <p:sp>
        <p:nvSpPr>
          <p:cNvPr id="6" name="Text Placeholder 5">
            <a:extLst>
              <a:ext uri="{FF2B5EF4-FFF2-40B4-BE49-F238E27FC236}">
                <a16:creationId xmlns:a16="http://schemas.microsoft.com/office/drawing/2014/main" id="{D77F9681-2FDC-4F61-8657-29CB9137BBC7}"/>
              </a:ext>
            </a:extLst>
          </p:cNvPr>
          <p:cNvSpPr>
            <a:spLocks noGrp="1"/>
          </p:cNvSpPr>
          <p:nvPr>
            <p:ph type="body" sz="quarter" idx="19"/>
          </p:nvPr>
        </p:nvSpPr>
        <p:spPr>
          <a:xfrm>
            <a:off x="-2" y="6424503"/>
            <a:ext cx="12192001" cy="400110"/>
          </a:xfrm>
        </p:spPr>
        <p:txBody>
          <a:bodyPr/>
          <a:lstStyle/>
          <a:p>
            <a:r>
              <a:rPr lang="en-GB" dirty="0">
                <a:latin typeface="Avenir LT Std 45 Book"/>
              </a:rPr>
              <a:t>Monitoring the cycle with STERRAD® VELOCITY™ BI/PCD</a:t>
            </a:r>
            <a:endParaRPr lang="en-US" dirty="0"/>
          </a:p>
        </p:txBody>
      </p:sp>
      <p:sp>
        <p:nvSpPr>
          <p:cNvPr id="7" name="Rectangle 6">
            <a:extLst>
              <a:ext uri="{FF2B5EF4-FFF2-40B4-BE49-F238E27FC236}">
                <a16:creationId xmlns:a16="http://schemas.microsoft.com/office/drawing/2014/main" id="{7E0A80A0-FE20-452D-8970-84B266DDB4E1}"/>
              </a:ext>
            </a:extLst>
          </p:cNvPr>
          <p:cNvSpPr/>
          <p:nvPr/>
        </p:nvSpPr>
        <p:spPr>
          <a:xfrm>
            <a:off x="571498" y="204034"/>
            <a:ext cx="11048999" cy="584775"/>
          </a:xfrm>
          <a:prstGeom prst="rect">
            <a:avLst/>
          </a:prstGeom>
          <a:solidFill>
            <a:srgbClr val="392D4C"/>
          </a:solidFill>
        </p:spPr>
        <p:txBody>
          <a:bodyPr wrap="square">
            <a:spAutoFit/>
          </a:bodyPr>
          <a:lstStyle/>
          <a:p>
            <a:pPr algn="ctr"/>
            <a:r>
              <a:rPr lang="en-US" sz="3200" b="1" dirty="0">
                <a:solidFill>
                  <a:schemeClr val="bg1"/>
                </a:solidFill>
                <a:latin typeface="INDEPENDENT Text Medium" pitchFamily="2" charset="0"/>
                <a:cs typeface="Arial" pitchFamily="34" charset="0"/>
              </a:rPr>
              <a:t>What do Guidelines say about BI/PCD and frequency? </a:t>
            </a:r>
          </a:p>
        </p:txBody>
      </p:sp>
      <p:graphicFrame>
        <p:nvGraphicFramePr>
          <p:cNvPr id="8" name="Table 8">
            <a:extLst>
              <a:ext uri="{FF2B5EF4-FFF2-40B4-BE49-F238E27FC236}">
                <a16:creationId xmlns:a16="http://schemas.microsoft.com/office/drawing/2014/main" id="{E77D9AC7-B8F5-40D0-A089-849D0EE8BA71}"/>
              </a:ext>
            </a:extLst>
          </p:cNvPr>
          <p:cNvGraphicFramePr>
            <a:graphicFrameLocks noGrp="1"/>
          </p:cNvGraphicFramePr>
          <p:nvPr/>
        </p:nvGraphicFramePr>
        <p:xfrm>
          <a:off x="513142" y="1526375"/>
          <a:ext cx="11049000" cy="2413757"/>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696658">
                  <a:extLst>
                    <a:ext uri="{9D8B030D-6E8A-4147-A177-3AD203B41FA5}">
                      <a16:colId xmlns:a16="http://schemas.microsoft.com/office/drawing/2014/main" val="365237799"/>
                    </a:ext>
                  </a:extLst>
                </a:gridCol>
                <a:gridCol w="3276600">
                  <a:extLst>
                    <a:ext uri="{9D8B030D-6E8A-4147-A177-3AD203B41FA5}">
                      <a16:colId xmlns:a16="http://schemas.microsoft.com/office/drawing/2014/main" val="3491370557"/>
                    </a:ext>
                  </a:extLst>
                </a:gridCol>
                <a:gridCol w="2133600">
                  <a:extLst>
                    <a:ext uri="{9D8B030D-6E8A-4147-A177-3AD203B41FA5}">
                      <a16:colId xmlns:a16="http://schemas.microsoft.com/office/drawing/2014/main" val="729728454"/>
                    </a:ext>
                  </a:extLst>
                </a:gridCol>
                <a:gridCol w="1828800">
                  <a:extLst>
                    <a:ext uri="{9D8B030D-6E8A-4147-A177-3AD203B41FA5}">
                      <a16:colId xmlns:a16="http://schemas.microsoft.com/office/drawing/2014/main" val="118910660"/>
                    </a:ext>
                  </a:extLst>
                </a:gridCol>
                <a:gridCol w="2113342">
                  <a:extLst>
                    <a:ext uri="{9D8B030D-6E8A-4147-A177-3AD203B41FA5}">
                      <a16:colId xmlns:a16="http://schemas.microsoft.com/office/drawing/2014/main" val="3063996278"/>
                    </a:ext>
                  </a:extLst>
                </a:gridCol>
              </a:tblGrid>
              <a:tr h="615437">
                <a:tc>
                  <a:txBody>
                    <a:bodyPr/>
                    <a:lstStyle/>
                    <a:p>
                      <a:pPr algn="ctr"/>
                      <a:r>
                        <a:rPr lang="en-US" sz="1600" dirty="0"/>
                        <a:t>Method</a:t>
                      </a:r>
                    </a:p>
                  </a:txBody>
                  <a:tcPr>
                    <a:solidFill>
                      <a:srgbClr val="392D4C"/>
                    </a:solidFill>
                  </a:tcPr>
                </a:tc>
                <a:tc>
                  <a:txBody>
                    <a:bodyPr/>
                    <a:lstStyle/>
                    <a:p>
                      <a:pPr algn="ctr"/>
                      <a:r>
                        <a:rPr lang="en-US" sz="1600" dirty="0"/>
                        <a:t>AAMI ST58 2018 </a:t>
                      </a:r>
                      <a:br>
                        <a:rPr lang="en-US" sz="1600" dirty="0"/>
                      </a:br>
                      <a:r>
                        <a:rPr lang="en-US" sz="1600" dirty="0"/>
                        <a:t>(ISO 14937 aligns)</a:t>
                      </a:r>
                    </a:p>
                  </a:txBody>
                  <a:tcPr>
                    <a:solidFill>
                      <a:srgbClr val="392D4C"/>
                    </a:solidFill>
                  </a:tcPr>
                </a:tc>
                <a:tc>
                  <a:txBody>
                    <a:bodyPr/>
                    <a:lstStyle/>
                    <a:p>
                      <a:pPr algn="ctr"/>
                      <a:r>
                        <a:rPr lang="en-US" sz="1600" dirty="0">
                          <a:solidFill>
                            <a:srgbClr val="392D4C"/>
                          </a:solidFill>
                        </a:rPr>
                        <a:t>ANSI/AAMI ST58  2013/2018</a:t>
                      </a:r>
                    </a:p>
                  </a:txBody>
                  <a:tcPr>
                    <a:solidFill>
                      <a:srgbClr val="19AFBE"/>
                    </a:solidFill>
                  </a:tcPr>
                </a:tc>
                <a:tc>
                  <a:txBody>
                    <a:bodyPr/>
                    <a:lstStyle/>
                    <a:p>
                      <a:pPr algn="ctr"/>
                      <a:r>
                        <a:rPr lang="en-US" sz="1600" dirty="0">
                          <a:solidFill>
                            <a:srgbClr val="392D4C"/>
                          </a:solidFill>
                        </a:rPr>
                        <a:t>AORN</a:t>
                      </a:r>
                    </a:p>
                  </a:txBody>
                  <a:tcPr>
                    <a:solidFill>
                      <a:srgbClr val="19AFBE"/>
                    </a:solidFill>
                  </a:tcPr>
                </a:tc>
                <a:tc>
                  <a:txBody>
                    <a:bodyPr/>
                    <a:lstStyle/>
                    <a:p>
                      <a:pPr algn="ctr"/>
                      <a:r>
                        <a:rPr lang="en-US" sz="1600" dirty="0">
                          <a:solidFill>
                            <a:srgbClr val="392D4C"/>
                          </a:solidFill>
                        </a:rPr>
                        <a:t>AAMI TIR31</a:t>
                      </a:r>
                    </a:p>
                  </a:txBody>
                  <a:tcPr>
                    <a:solidFill>
                      <a:srgbClr val="19AFBE"/>
                    </a:solidFill>
                  </a:tcPr>
                </a:tc>
                <a:extLst>
                  <a:ext uri="{0D108BD9-81ED-4DB2-BD59-A6C34878D82A}">
                    <a16:rowId xmlns:a16="http://schemas.microsoft.com/office/drawing/2014/main" val="3297000039"/>
                  </a:ext>
                </a:extLst>
              </a:tr>
              <a:tr h="1365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spc="-10" dirty="0" err="1">
                          <a:latin typeface="+mn-lt"/>
                          <a:cs typeface="Arial"/>
                        </a:rPr>
                        <a:t>Hydrogen</a:t>
                      </a:r>
                      <a:r>
                        <a:rPr lang="pt-BR" sz="1600" spc="-10" dirty="0">
                          <a:latin typeface="+mn-lt"/>
                          <a:cs typeface="Arial"/>
                        </a:rPr>
                        <a:t> Peroxide</a:t>
                      </a:r>
                      <a:r>
                        <a:rPr lang="pt-BR" sz="1600" spc="-25" dirty="0">
                          <a:latin typeface="+mn-lt"/>
                          <a:cs typeface="Arial"/>
                        </a:rPr>
                        <a:t> </a:t>
                      </a:r>
                      <a:r>
                        <a:rPr lang="pt-BR" sz="1600" spc="-5" dirty="0">
                          <a:latin typeface="+mn-lt"/>
                          <a:cs typeface="Arial"/>
                        </a:rPr>
                        <a:t>(H2O2)  </a:t>
                      </a:r>
                      <a:r>
                        <a:rPr lang="pt-BR" sz="1600" spc="-15" dirty="0" err="1">
                          <a:latin typeface="+mn-lt"/>
                          <a:cs typeface="Arial"/>
                        </a:rPr>
                        <a:t>with</a:t>
                      </a:r>
                      <a:r>
                        <a:rPr lang="pt-BR" sz="1600" spc="15" dirty="0">
                          <a:latin typeface="+mn-lt"/>
                          <a:cs typeface="Arial"/>
                        </a:rPr>
                        <a:t> </a:t>
                      </a:r>
                      <a:r>
                        <a:rPr lang="pt-BR" sz="1600" spc="-5" dirty="0">
                          <a:latin typeface="+mn-lt"/>
                          <a:cs typeface="Arial"/>
                        </a:rPr>
                        <a:t>Plasma</a:t>
                      </a:r>
                      <a:endParaRPr lang="pt-BR" sz="1600" dirty="0">
                        <a:latin typeface="+mn-lt"/>
                        <a:cs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000000"/>
                          </a:solidFill>
                          <a:latin typeface="Akkurat" panose="02000503030000020004" pitchFamily="2" charset="0"/>
                          <a:ea typeface="Calibri" panose="020F0502020204030204" pitchFamily="34" charset="0"/>
                          <a:cs typeface="Times New Roman" panose="02020603050405020304" pitchFamily="18" charset="0"/>
                        </a:rPr>
                        <a:t>A PCD is used to assess the effective performance of a sterilization process by providing a challenge to the process that is equal to or greater than the challenge posed by the most difficult item routinely processed</a:t>
                      </a:r>
                      <a:r>
                        <a:rPr lang="en-US" sz="1600" b="0" kern="1200" baseline="30000" dirty="0">
                          <a:solidFill>
                            <a:schemeClr val="dk1"/>
                          </a:solidFill>
                          <a:effectLst/>
                          <a:latin typeface="+mn-lt"/>
                          <a:ea typeface="+mn-ea"/>
                          <a:cs typeface="+mn-cs"/>
                        </a:rPr>
                        <a:t>16</a:t>
                      </a:r>
                      <a:endParaRPr lang="en-US" sz="1400" b="0" baseline="30000" dirty="0">
                        <a:latin typeface="+mn-lt"/>
                        <a:cs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pc="-5" dirty="0">
                          <a:latin typeface="+mn-lt"/>
                          <a:cs typeface="Arial"/>
                        </a:rPr>
                        <a:t>PCD </a:t>
                      </a:r>
                      <a:r>
                        <a:rPr lang="en-US" sz="1600" spc="-15" dirty="0">
                          <a:latin typeface="+mn-lt"/>
                          <a:cs typeface="Arial"/>
                        </a:rPr>
                        <a:t>with </a:t>
                      </a:r>
                      <a:r>
                        <a:rPr lang="en-US" sz="1600" dirty="0">
                          <a:latin typeface="+mn-lt"/>
                          <a:cs typeface="Arial"/>
                        </a:rPr>
                        <a:t>BI </a:t>
                      </a:r>
                      <a:r>
                        <a:rPr lang="en-US" sz="1600" spc="-35" dirty="0">
                          <a:latin typeface="+mn-lt"/>
                          <a:cs typeface="Arial"/>
                        </a:rPr>
                        <a:t>daily,  </a:t>
                      </a:r>
                      <a:r>
                        <a:rPr lang="en-US" sz="1600" spc="-5" dirty="0">
                          <a:latin typeface="+mn-lt"/>
                          <a:cs typeface="Arial"/>
                        </a:rPr>
                        <a:t>preferably </a:t>
                      </a:r>
                      <a:r>
                        <a:rPr lang="en-US" sz="1600" spc="-15" dirty="0">
                          <a:latin typeface="+mn-lt"/>
                          <a:cs typeface="Arial"/>
                        </a:rPr>
                        <a:t>with </a:t>
                      </a:r>
                      <a:r>
                        <a:rPr lang="en-US" sz="1600" spc="-5" dirty="0">
                          <a:latin typeface="+mn-lt"/>
                          <a:cs typeface="Arial"/>
                        </a:rPr>
                        <a:t>every  </a:t>
                      </a:r>
                      <a:r>
                        <a:rPr lang="en-US" sz="1600" spc="-10" dirty="0">
                          <a:latin typeface="+mn-lt"/>
                          <a:cs typeface="Arial"/>
                        </a:rPr>
                        <a:t>load</a:t>
                      </a:r>
                      <a:r>
                        <a:rPr lang="en-US" sz="1600" spc="-10" baseline="30000" dirty="0">
                          <a:latin typeface="+mn-lt"/>
                          <a:cs typeface="Arial"/>
                        </a:rPr>
                        <a:t>16</a:t>
                      </a:r>
                      <a:endParaRPr lang="en-US" sz="1600" baseline="30000" dirty="0">
                        <a:latin typeface="+mn-lt"/>
                        <a:cs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pc="-5" dirty="0">
                          <a:latin typeface="+mn-lt"/>
                          <a:cs typeface="Arial"/>
                        </a:rPr>
                        <a:t>PCD </a:t>
                      </a:r>
                      <a:r>
                        <a:rPr lang="en-US" sz="1600" spc="-15" dirty="0">
                          <a:latin typeface="+mn-lt"/>
                          <a:cs typeface="Arial"/>
                        </a:rPr>
                        <a:t>with </a:t>
                      </a:r>
                      <a:r>
                        <a:rPr lang="en-US" sz="1600" dirty="0">
                          <a:latin typeface="+mn-lt"/>
                          <a:cs typeface="Arial"/>
                        </a:rPr>
                        <a:t>BI </a:t>
                      </a:r>
                      <a:r>
                        <a:rPr lang="en-US" sz="1600" spc="-35" dirty="0">
                          <a:latin typeface="+mn-lt"/>
                          <a:cs typeface="Arial"/>
                        </a:rPr>
                        <a:t>daily,  </a:t>
                      </a:r>
                      <a:r>
                        <a:rPr lang="en-US" sz="1600" spc="-5" dirty="0">
                          <a:latin typeface="+mn-lt"/>
                          <a:cs typeface="Arial"/>
                        </a:rPr>
                        <a:t>preferably </a:t>
                      </a:r>
                      <a:r>
                        <a:rPr lang="en-US" sz="1600" spc="-15" dirty="0">
                          <a:latin typeface="+mn-lt"/>
                          <a:cs typeface="Arial"/>
                        </a:rPr>
                        <a:t>with </a:t>
                      </a:r>
                      <a:r>
                        <a:rPr lang="en-US" sz="1600" spc="-5" dirty="0">
                          <a:latin typeface="+mn-lt"/>
                          <a:cs typeface="Arial"/>
                        </a:rPr>
                        <a:t>every  </a:t>
                      </a:r>
                      <a:r>
                        <a:rPr lang="en-US" sz="1600" spc="-10" dirty="0">
                          <a:latin typeface="+mn-lt"/>
                          <a:cs typeface="Arial"/>
                        </a:rPr>
                        <a:t>load.</a:t>
                      </a:r>
                      <a:r>
                        <a:rPr lang="en-US" sz="1600" spc="-10" baseline="30000" dirty="0">
                          <a:latin typeface="+mn-lt"/>
                          <a:cs typeface="Arial"/>
                        </a:rPr>
                        <a:t>18</a:t>
                      </a:r>
                      <a:endParaRPr lang="en-US" sz="1600" baseline="30000" dirty="0">
                        <a:latin typeface="+mn-lt"/>
                        <a:cs typeface="Arial"/>
                      </a:endParaRPr>
                    </a:p>
                  </a:txBody>
                  <a:tcPr/>
                </a:tc>
                <a:tc>
                  <a:txBody>
                    <a:bodyPr/>
                    <a:lstStyle/>
                    <a:p>
                      <a:pPr algn="ctr"/>
                      <a:r>
                        <a:rPr lang="en-US" sz="1600" dirty="0">
                          <a:latin typeface="+mn-lt"/>
                          <a:cs typeface="Arial"/>
                        </a:rPr>
                        <a:t>A </a:t>
                      </a:r>
                      <a:r>
                        <a:rPr lang="en-US" sz="1600" spc="-5" dirty="0">
                          <a:latin typeface="+mn-lt"/>
                          <a:cs typeface="Arial"/>
                        </a:rPr>
                        <a:t>PCD should be</a:t>
                      </a:r>
                      <a:r>
                        <a:rPr lang="en-US" sz="1600" spc="-160" dirty="0">
                          <a:latin typeface="+mn-lt"/>
                          <a:cs typeface="Arial"/>
                        </a:rPr>
                        <a:t> </a:t>
                      </a:r>
                      <a:r>
                        <a:rPr lang="en-US" sz="1600" spc="-5" dirty="0">
                          <a:latin typeface="+mn-lt"/>
                          <a:cs typeface="Arial"/>
                        </a:rPr>
                        <a:t>used  </a:t>
                      </a:r>
                      <a:r>
                        <a:rPr lang="en-US" sz="1600" dirty="0">
                          <a:latin typeface="+mn-lt"/>
                          <a:cs typeface="Arial"/>
                        </a:rPr>
                        <a:t>for </a:t>
                      </a:r>
                      <a:r>
                        <a:rPr lang="en-US" sz="1600" spc="-5" dirty="0">
                          <a:latin typeface="+mn-lt"/>
                          <a:cs typeface="Arial"/>
                        </a:rPr>
                        <a:t>periodic quality  assurance</a:t>
                      </a:r>
                      <a:r>
                        <a:rPr lang="en-US" sz="1600" spc="-10" dirty="0">
                          <a:latin typeface="+mn-lt"/>
                          <a:cs typeface="Arial"/>
                        </a:rPr>
                        <a:t> </a:t>
                      </a:r>
                      <a:r>
                        <a:rPr lang="en-US" sz="1600" spc="-5" dirty="0">
                          <a:latin typeface="+mn-lt"/>
                          <a:cs typeface="Arial"/>
                        </a:rPr>
                        <a:t>testing</a:t>
                      </a:r>
                      <a:r>
                        <a:rPr lang="en-US" sz="1600" spc="-5" baseline="30000" dirty="0">
                          <a:latin typeface="+mn-lt"/>
                          <a:cs typeface="Arial"/>
                        </a:rPr>
                        <a:t>17</a:t>
                      </a:r>
                      <a:endParaRPr lang="en-US" sz="1600" baseline="30000" dirty="0"/>
                    </a:p>
                  </a:txBody>
                  <a:tcPr/>
                </a:tc>
                <a:extLst>
                  <a:ext uri="{0D108BD9-81ED-4DB2-BD59-A6C34878D82A}">
                    <a16:rowId xmlns:a16="http://schemas.microsoft.com/office/drawing/2014/main" val="3939665376"/>
                  </a:ext>
                </a:extLst>
              </a:tr>
            </a:tbl>
          </a:graphicData>
        </a:graphic>
      </p:graphicFrame>
      <p:grpSp>
        <p:nvGrpSpPr>
          <p:cNvPr id="13" name="object 17">
            <a:extLst>
              <a:ext uri="{FF2B5EF4-FFF2-40B4-BE49-F238E27FC236}">
                <a16:creationId xmlns:a16="http://schemas.microsoft.com/office/drawing/2014/main" id="{BE4888D3-FF5A-4A76-9AEC-8739A3550039}"/>
              </a:ext>
            </a:extLst>
          </p:cNvPr>
          <p:cNvGrpSpPr/>
          <p:nvPr/>
        </p:nvGrpSpPr>
        <p:grpSpPr>
          <a:xfrm>
            <a:off x="2653919" y="3764439"/>
            <a:ext cx="6997065" cy="673735"/>
            <a:chOff x="3112007" y="3834384"/>
            <a:chExt cx="6997065" cy="673735"/>
          </a:xfrm>
        </p:grpSpPr>
        <p:sp>
          <p:nvSpPr>
            <p:cNvPr id="14" name="object 18">
              <a:extLst>
                <a:ext uri="{FF2B5EF4-FFF2-40B4-BE49-F238E27FC236}">
                  <a16:creationId xmlns:a16="http://schemas.microsoft.com/office/drawing/2014/main" id="{915EAE23-C0E4-4150-9A2A-2FB7A57D5D43}"/>
                </a:ext>
              </a:extLst>
            </p:cNvPr>
            <p:cNvSpPr/>
            <p:nvPr/>
          </p:nvSpPr>
          <p:spPr>
            <a:xfrm>
              <a:off x="3124961" y="3847338"/>
              <a:ext cx="6971030" cy="647700"/>
            </a:xfrm>
            <a:custGeom>
              <a:avLst/>
              <a:gdLst/>
              <a:ahLst/>
              <a:cxnLst/>
              <a:rect l="l" t="t" r="r" b="b"/>
              <a:pathLst>
                <a:path w="6971030" h="647700">
                  <a:moveTo>
                    <a:pt x="6646926" y="0"/>
                  </a:moveTo>
                  <a:lnTo>
                    <a:pt x="6646926" y="161925"/>
                  </a:lnTo>
                  <a:lnTo>
                    <a:pt x="0" y="161925"/>
                  </a:lnTo>
                  <a:lnTo>
                    <a:pt x="0" y="485775"/>
                  </a:lnTo>
                  <a:lnTo>
                    <a:pt x="6646926" y="485775"/>
                  </a:lnTo>
                  <a:lnTo>
                    <a:pt x="6646926" y="647700"/>
                  </a:lnTo>
                  <a:lnTo>
                    <a:pt x="6970776" y="323850"/>
                  </a:lnTo>
                  <a:lnTo>
                    <a:pt x="6646926" y="0"/>
                  </a:lnTo>
                  <a:close/>
                </a:path>
              </a:pathLst>
            </a:custGeom>
            <a:solidFill>
              <a:srgbClr val="D4CEE1"/>
            </a:solidFill>
          </p:spPr>
          <p:txBody>
            <a:bodyPr wrap="square" lIns="0" tIns="0" rIns="0" bIns="0" rtlCol="0"/>
            <a:lstStyle/>
            <a:p>
              <a:pPr algn="ctr"/>
              <a:endParaRPr/>
            </a:p>
          </p:txBody>
        </p:sp>
        <p:sp>
          <p:nvSpPr>
            <p:cNvPr id="15" name="object 19">
              <a:extLst>
                <a:ext uri="{FF2B5EF4-FFF2-40B4-BE49-F238E27FC236}">
                  <a16:creationId xmlns:a16="http://schemas.microsoft.com/office/drawing/2014/main" id="{0F8E53DB-9DE0-428C-A747-54CC4DEE19E3}"/>
                </a:ext>
              </a:extLst>
            </p:cNvPr>
            <p:cNvSpPr/>
            <p:nvPr/>
          </p:nvSpPr>
          <p:spPr>
            <a:xfrm>
              <a:off x="3124961" y="3847338"/>
              <a:ext cx="6971030" cy="647700"/>
            </a:xfrm>
            <a:custGeom>
              <a:avLst/>
              <a:gdLst/>
              <a:ahLst/>
              <a:cxnLst/>
              <a:rect l="l" t="t" r="r" b="b"/>
              <a:pathLst>
                <a:path w="6971030" h="647700">
                  <a:moveTo>
                    <a:pt x="0" y="161925"/>
                  </a:moveTo>
                  <a:lnTo>
                    <a:pt x="6646926" y="161925"/>
                  </a:lnTo>
                  <a:lnTo>
                    <a:pt x="6646926" y="0"/>
                  </a:lnTo>
                  <a:lnTo>
                    <a:pt x="6970776" y="323850"/>
                  </a:lnTo>
                  <a:lnTo>
                    <a:pt x="6646926" y="647700"/>
                  </a:lnTo>
                  <a:lnTo>
                    <a:pt x="6646926" y="485775"/>
                  </a:lnTo>
                  <a:lnTo>
                    <a:pt x="0" y="485775"/>
                  </a:lnTo>
                  <a:lnTo>
                    <a:pt x="0" y="161925"/>
                  </a:lnTo>
                  <a:close/>
                </a:path>
              </a:pathLst>
            </a:custGeom>
            <a:ln w="25908">
              <a:solidFill>
                <a:srgbClr val="9C96A6"/>
              </a:solidFill>
            </a:ln>
          </p:spPr>
          <p:txBody>
            <a:bodyPr wrap="square" lIns="0" tIns="0" rIns="0" bIns="0" rtlCol="0"/>
            <a:lstStyle/>
            <a:p>
              <a:pPr algn="ctr"/>
              <a:endParaRPr/>
            </a:p>
          </p:txBody>
        </p:sp>
      </p:grpSp>
      <p:sp>
        <p:nvSpPr>
          <p:cNvPr id="16" name="object 20">
            <a:extLst>
              <a:ext uri="{FF2B5EF4-FFF2-40B4-BE49-F238E27FC236}">
                <a16:creationId xmlns:a16="http://schemas.microsoft.com/office/drawing/2014/main" id="{2155F33D-F509-4A32-B730-7169CB71FB95}"/>
              </a:ext>
            </a:extLst>
          </p:cNvPr>
          <p:cNvSpPr txBox="1"/>
          <p:nvPr/>
        </p:nvSpPr>
        <p:spPr>
          <a:xfrm>
            <a:off x="2554097" y="3940132"/>
            <a:ext cx="6742303" cy="289823"/>
          </a:xfrm>
          <a:prstGeom prst="rect">
            <a:avLst/>
          </a:prstGeom>
        </p:spPr>
        <p:txBody>
          <a:bodyPr vert="horz" wrap="square" lIns="0" tIns="12700" rIns="0" bIns="0" rtlCol="0">
            <a:spAutoFit/>
          </a:bodyPr>
          <a:lstStyle/>
          <a:p>
            <a:pPr marL="12700" algn="ctr">
              <a:lnSpc>
                <a:spcPct val="100000"/>
              </a:lnSpc>
              <a:spcBef>
                <a:spcPts val="100"/>
              </a:spcBef>
            </a:pPr>
            <a:r>
              <a:rPr sz="1800" spc="-5" dirty="0">
                <a:latin typeface="Arial"/>
                <a:cs typeface="Arial"/>
              </a:rPr>
              <a:t>Other standards mirror </a:t>
            </a:r>
            <a:r>
              <a:rPr lang="en-US" sz="1800" spc="-5" dirty="0">
                <a:latin typeface="Arial"/>
                <a:cs typeface="Arial"/>
              </a:rPr>
              <a:t>either ISO or </a:t>
            </a:r>
            <a:r>
              <a:rPr sz="1800" dirty="0">
                <a:latin typeface="Arial"/>
                <a:cs typeface="Arial"/>
              </a:rPr>
              <a:t>AAMI ST58</a:t>
            </a:r>
            <a:r>
              <a:rPr sz="1800" spc="-110" dirty="0">
                <a:latin typeface="Arial"/>
                <a:cs typeface="Arial"/>
              </a:rPr>
              <a:t> </a:t>
            </a:r>
            <a:r>
              <a:rPr sz="1800" spc="-5" dirty="0">
                <a:latin typeface="Arial"/>
                <a:cs typeface="Arial"/>
              </a:rPr>
              <a:t>standard</a:t>
            </a:r>
            <a:endParaRPr sz="1800" dirty="0">
              <a:latin typeface="Arial"/>
              <a:cs typeface="Arial"/>
            </a:endParaRPr>
          </a:p>
        </p:txBody>
      </p:sp>
      <p:sp>
        <p:nvSpPr>
          <p:cNvPr id="17" name="Rectangle: Diagonal Corners Snipped 16">
            <a:extLst>
              <a:ext uri="{FF2B5EF4-FFF2-40B4-BE49-F238E27FC236}">
                <a16:creationId xmlns:a16="http://schemas.microsoft.com/office/drawing/2014/main" id="{5FDA0965-0E0E-424C-A54B-A0BC4F0D3C3B}"/>
              </a:ext>
            </a:extLst>
          </p:cNvPr>
          <p:cNvSpPr/>
          <p:nvPr/>
        </p:nvSpPr>
        <p:spPr>
          <a:xfrm>
            <a:off x="2733899" y="5473370"/>
            <a:ext cx="6971030" cy="717780"/>
          </a:xfrm>
          <a:prstGeom prst="snip2Diag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CEAB"/>
                </a:solidFill>
                <a:latin typeface="Avenir LT Std 55 Roman" panose="020B0703020203020204"/>
              </a:rPr>
              <a:t>No change in the process required. No additional cost. </a:t>
            </a:r>
          </a:p>
        </p:txBody>
      </p:sp>
      <p:sp>
        <p:nvSpPr>
          <p:cNvPr id="18" name="TextBox 17">
            <a:extLst>
              <a:ext uri="{FF2B5EF4-FFF2-40B4-BE49-F238E27FC236}">
                <a16:creationId xmlns:a16="http://schemas.microsoft.com/office/drawing/2014/main" id="{A8326F46-5772-4377-8086-EA797AA866E3}"/>
              </a:ext>
            </a:extLst>
          </p:cNvPr>
          <p:cNvSpPr txBox="1"/>
          <p:nvPr/>
        </p:nvSpPr>
        <p:spPr>
          <a:xfrm>
            <a:off x="9084564" y="5473370"/>
            <a:ext cx="338554" cy="646331"/>
          </a:xfrm>
          <a:prstGeom prst="rect">
            <a:avLst/>
          </a:prstGeom>
          <a:noFill/>
        </p:spPr>
        <p:txBody>
          <a:bodyPr wrap="none" rtlCol="0">
            <a:spAutoFit/>
          </a:bodyPr>
          <a:lstStyle/>
          <a:p>
            <a:r>
              <a:rPr lang="en-GB" sz="3600" b="1" dirty="0">
                <a:solidFill>
                  <a:srgbClr val="00CEAB"/>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67CD48C5-A1C7-4E12-A7B3-A98F6D761184}"/>
              </a:ext>
            </a:extLst>
          </p:cNvPr>
          <p:cNvPicPr>
            <a:picLocks noChangeAspect="1"/>
          </p:cNvPicPr>
          <p:nvPr/>
        </p:nvPicPr>
        <p:blipFill>
          <a:blip r:embed="rId2"/>
          <a:stretch>
            <a:fillRect/>
          </a:stretch>
        </p:blipFill>
        <p:spPr>
          <a:xfrm>
            <a:off x="3720853" y="4331440"/>
            <a:ext cx="1912844" cy="930879"/>
          </a:xfrm>
          <a:prstGeom prst="rect">
            <a:avLst/>
          </a:prstGeom>
        </p:spPr>
      </p:pic>
      <p:pic>
        <p:nvPicPr>
          <p:cNvPr id="1026" name="Picture 2" descr="Guideline Implementation: Surgical Smoke Safety - Fencl - 2017 - AORN  Journal - Wiley Online Library">
            <a:extLst>
              <a:ext uri="{FF2B5EF4-FFF2-40B4-BE49-F238E27FC236}">
                <a16:creationId xmlns:a16="http://schemas.microsoft.com/office/drawing/2014/main" id="{1B56EEC8-F811-4A13-B177-EA1E648B3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932" y="4411288"/>
            <a:ext cx="2462527" cy="7018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re - AAMI Community">
            <a:extLst>
              <a:ext uri="{FF2B5EF4-FFF2-40B4-BE49-F238E27FC236}">
                <a16:creationId xmlns:a16="http://schemas.microsoft.com/office/drawing/2014/main" id="{8D9C204A-B21B-4A69-899D-70F3EE0BD0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54" b="39376"/>
          <a:stretch/>
        </p:blipFill>
        <p:spPr bwMode="auto">
          <a:xfrm>
            <a:off x="9423118" y="4233247"/>
            <a:ext cx="1828800" cy="8798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FF1F9A8-4536-4E7F-9D65-4C37B5F3A399}"/>
              </a:ext>
            </a:extLst>
          </p:cNvPr>
          <p:cNvSpPr/>
          <p:nvPr/>
        </p:nvSpPr>
        <p:spPr>
          <a:xfrm>
            <a:off x="5334000" y="1197873"/>
            <a:ext cx="6172200" cy="293550"/>
          </a:xfrm>
          <a:prstGeom prst="rect">
            <a:avLst/>
          </a:prstGeom>
          <a:solidFill>
            <a:srgbClr val="19A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92D4C"/>
                </a:solidFill>
              </a:rPr>
              <a:t>How often should a PCD be used?</a:t>
            </a:r>
          </a:p>
        </p:txBody>
      </p:sp>
      <p:sp>
        <p:nvSpPr>
          <p:cNvPr id="19" name="Rectangle 18">
            <a:extLst>
              <a:ext uri="{FF2B5EF4-FFF2-40B4-BE49-F238E27FC236}">
                <a16:creationId xmlns:a16="http://schemas.microsoft.com/office/drawing/2014/main" id="{7FA33992-A5C6-4162-9E85-9FFFA899C4DA}"/>
              </a:ext>
            </a:extLst>
          </p:cNvPr>
          <p:cNvSpPr/>
          <p:nvPr/>
        </p:nvSpPr>
        <p:spPr>
          <a:xfrm>
            <a:off x="2209800" y="1208196"/>
            <a:ext cx="2971800" cy="293550"/>
          </a:xfrm>
          <a:prstGeom prst="rect">
            <a:avLst/>
          </a:prstGeom>
          <a:solidFill>
            <a:srgbClr val="19A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92D4C"/>
                </a:solidFill>
              </a:rPr>
              <a:t>Defining PCD – AAMI/ISO</a:t>
            </a:r>
          </a:p>
        </p:txBody>
      </p:sp>
      <p:pic>
        <p:nvPicPr>
          <p:cNvPr id="5" name="Picture 4">
            <a:extLst>
              <a:ext uri="{FF2B5EF4-FFF2-40B4-BE49-F238E27FC236}">
                <a16:creationId xmlns:a16="http://schemas.microsoft.com/office/drawing/2014/main" id="{A85AE06E-4971-46AF-88BF-D5ABA7332874}"/>
              </a:ext>
            </a:extLst>
          </p:cNvPr>
          <p:cNvPicPr>
            <a:picLocks noChangeAspect="1"/>
          </p:cNvPicPr>
          <p:nvPr/>
        </p:nvPicPr>
        <p:blipFill>
          <a:blip r:embed="rId5"/>
          <a:stretch>
            <a:fillRect/>
          </a:stretch>
        </p:blipFill>
        <p:spPr>
          <a:xfrm>
            <a:off x="1143569" y="4541523"/>
            <a:ext cx="1929897" cy="505896"/>
          </a:xfrm>
          <a:prstGeom prst="rect">
            <a:avLst/>
          </a:prstGeom>
        </p:spPr>
      </p:pic>
      <p:pic>
        <p:nvPicPr>
          <p:cNvPr id="21" name="Picture 20">
            <a:extLst>
              <a:ext uri="{FF2B5EF4-FFF2-40B4-BE49-F238E27FC236}">
                <a16:creationId xmlns:a16="http://schemas.microsoft.com/office/drawing/2014/main" id="{ECB00B14-929A-4463-95E5-8181FD83FF64}"/>
              </a:ext>
            </a:extLst>
          </p:cNvPr>
          <p:cNvPicPr>
            <a:picLocks noChangeAspect="1"/>
          </p:cNvPicPr>
          <p:nvPr/>
        </p:nvPicPr>
        <p:blipFill>
          <a:blip r:embed="rId6"/>
          <a:stretch>
            <a:fillRect/>
          </a:stretch>
        </p:blipFill>
        <p:spPr>
          <a:xfrm>
            <a:off x="11717212" y="6375245"/>
            <a:ext cx="449367" cy="449367"/>
          </a:xfrm>
          <a:prstGeom prst="rect">
            <a:avLst/>
          </a:prstGeom>
        </p:spPr>
      </p:pic>
    </p:spTree>
    <p:extLst>
      <p:ext uri="{BB962C8B-B14F-4D97-AF65-F5344CB8AC3E}">
        <p14:creationId xmlns:p14="http://schemas.microsoft.com/office/powerpoint/2010/main" val="400985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BAD4215-E5D5-45F3-AC13-0ACFDAEFE30E}"/>
              </a:ext>
            </a:extLst>
          </p:cNvPr>
          <p:cNvSpPr>
            <a:spLocks noGrp="1"/>
          </p:cNvSpPr>
          <p:nvPr>
            <p:ph type="body" sz="quarter" idx="18"/>
          </p:nvPr>
        </p:nvSpPr>
        <p:spPr/>
        <p:txBody>
          <a:bodyPr>
            <a:normAutofit/>
          </a:bodyPr>
          <a:lstStyle/>
          <a:p>
            <a:pPr fontAlgn="auto">
              <a:lnSpc>
                <a:spcPct val="60000"/>
              </a:lnSpc>
              <a:spcAft>
                <a:spcPts val="0"/>
              </a:spcAft>
            </a:pPr>
            <a:r>
              <a:rPr lang="en-US" dirty="0" err="1">
                <a:latin typeface="INDEPENDENT Text Medium" pitchFamily="2" charset="0"/>
              </a:rPr>
              <a:t>Úspora</a:t>
            </a:r>
            <a:r>
              <a:rPr lang="en-US" dirty="0">
                <a:latin typeface="INDEPENDENT Text Medium" pitchFamily="2" charset="0"/>
              </a:rPr>
              <a:t> </a:t>
            </a:r>
            <a:r>
              <a:rPr lang="en-US" dirty="0" err="1">
                <a:latin typeface="INDEPENDENT Text Medium" pitchFamily="2" charset="0"/>
              </a:rPr>
              <a:t>nákladů</a:t>
            </a:r>
            <a:r>
              <a:rPr lang="en-US" dirty="0">
                <a:latin typeface="INDEPENDENT Text Medium" pitchFamily="2" charset="0"/>
              </a:rPr>
              <a:t> a </a:t>
            </a:r>
            <a:r>
              <a:rPr lang="en-US" dirty="0" err="1">
                <a:latin typeface="INDEPENDENT Text Medium" pitchFamily="2" charset="0"/>
              </a:rPr>
              <a:t>přínos</a:t>
            </a:r>
            <a:r>
              <a:rPr lang="en-US" dirty="0">
                <a:latin typeface="INDEPENDENT Text Medium" pitchFamily="2" charset="0"/>
              </a:rPr>
              <a:t> pro </a:t>
            </a:r>
            <a:r>
              <a:rPr lang="en-US" dirty="0" err="1">
                <a:latin typeface="INDEPENDENT Text Medium" pitchFamily="2" charset="0"/>
              </a:rPr>
              <a:t>životní</a:t>
            </a:r>
            <a:r>
              <a:rPr lang="en-US" dirty="0">
                <a:latin typeface="INDEPENDENT Text Medium" pitchFamily="2" charset="0"/>
              </a:rPr>
              <a:t> </a:t>
            </a:r>
            <a:r>
              <a:rPr lang="en-US" dirty="0" err="1">
                <a:latin typeface="INDEPENDENT Text Medium" pitchFamily="2" charset="0"/>
              </a:rPr>
              <a:t>prostředí</a:t>
            </a:r>
            <a:endParaRPr lang="en-US" dirty="0">
              <a:latin typeface="INDEPENDENT Text Medium" pitchFamily="2" charset="0"/>
            </a:endParaRPr>
          </a:p>
        </p:txBody>
      </p:sp>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sp>
        <p:nvSpPr>
          <p:cNvPr id="3" name="Retângulo 2">
            <a:extLst>
              <a:ext uri="{FF2B5EF4-FFF2-40B4-BE49-F238E27FC236}">
                <a16:creationId xmlns:a16="http://schemas.microsoft.com/office/drawing/2014/main" id="{8E565DF4-5598-D04A-82A1-56BF63B1F97F}"/>
              </a:ext>
            </a:extLst>
          </p:cNvPr>
          <p:cNvSpPr/>
          <p:nvPr/>
        </p:nvSpPr>
        <p:spPr>
          <a:xfrm>
            <a:off x="533399" y="1219200"/>
            <a:ext cx="9906001" cy="646331"/>
          </a:xfrm>
          <a:prstGeom prst="rect">
            <a:avLst/>
          </a:prstGeom>
        </p:spPr>
        <p:txBody>
          <a:bodyPr wrap="square">
            <a:spAutoFit/>
          </a:bodyPr>
          <a:lstStyle/>
          <a:p>
            <a:r>
              <a:rPr lang="en-US" b="1" dirty="0" err="1">
                <a:solidFill>
                  <a:schemeClr val="accent5"/>
                </a:solidFill>
                <a:latin typeface="Akkurat" panose="02000503030000020004" pitchFamily="2" charset="0"/>
                <a:cs typeface="Arial"/>
              </a:rPr>
              <a:t>Několik</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studií</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ukazuje</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že</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systémy</a:t>
            </a:r>
            <a:r>
              <a:rPr lang="en-US" b="1" dirty="0">
                <a:solidFill>
                  <a:schemeClr val="accent5"/>
                </a:solidFill>
                <a:latin typeface="Akkurat" panose="02000503030000020004" pitchFamily="2" charset="0"/>
                <a:cs typeface="Arial"/>
              </a:rPr>
              <a:t> ASP STERRAD® </a:t>
            </a:r>
            <a:r>
              <a:rPr lang="en-US" b="1" dirty="0" err="1">
                <a:solidFill>
                  <a:schemeClr val="accent5"/>
                </a:solidFill>
                <a:latin typeface="Akkurat" panose="02000503030000020004" pitchFamily="2" charset="0"/>
                <a:cs typeface="Arial"/>
              </a:rPr>
              <a:t>sníží</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provozní</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náklady</a:t>
            </a:r>
            <a:r>
              <a:rPr lang="en-US" b="1" dirty="0">
                <a:solidFill>
                  <a:schemeClr val="accent5"/>
                </a:solidFill>
                <a:latin typeface="Akkurat" panose="02000503030000020004" pitchFamily="2" charset="0"/>
                <a:cs typeface="Arial"/>
              </a:rPr>
              <a:t> </a:t>
            </a:r>
            <a:endParaRPr lang="cs-CZ" b="1" dirty="0">
              <a:solidFill>
                <a:schemeClr val="accent5"/>
              </a:solidFill>
              <a:latin typeface="Akkurat" panose="02000503030000020004" pitchFamily="2" charset="0"/>
              <a:cs typeface="Arial"/>
            </a:endParaRPr>
          </a:p>
          <a:p>
            <a:r>
              <a:rPr lang="en-US" b="1" dirty="0">
                <a:solidFill>
                  <a:schemeClr val="accent5"/>
                </a:solidFill>
                <a:latin typeface="Akkurat" panose="02000503030000020004" pitchFamily="2" charset="0"/>
                <a:cs typeface="Arial"/>
              </a:rPr>
              <a:t>a </a:t>
            </a:r>
            <a:r>
              <a:rPr lang="en-US" b="1" dirty="0" err="1">
                <a:solidFill>
                  <a:schemeClr val="accent5"/>
                </a:solidFill>
                <a:latin typeface="Akkurat" panose="02000503030000020004" pitchFamily="2" charset="0"/>
                <a:cs typeface="Arial"/>
              </a:rPr>
              <a:t>dopad</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na</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životní</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prostředí</a:t>
            </a:r>
            <a:endParaRPr lang="en-US" b="1" dirty="0">
              <a:solidFill>
                <a:schemeClr val="accent5"/>
              </a:solidFill>
              <a:latin typeface="Akkurat" panose="02000503030000020004" pitchFamily="2" charset="0"/>
              <a:cs typeface="Arial"/>
            </a:endParaRPr>
          </a:p>
        </p:txBody>
      </p:sp>
      <p:pic>
        <p:nvPicPr>
          <p:cNvPr id="17" name="Imagem 16">
            <a:extLst>
              <a:ext uri="{FF2B5EF4-FFF2-40B4-BE49-F238E27FC236}">
                <a16:creationId xmlns:a16="http://schemas.microsoft.com/office/drawing/2014/main" id="{FB25B5F1-433B-6347-8E9F-9F14A37F3D61}"/>
              </a:ext>
            </a:extLst>
          </p:cNvPr>
          <p:cNvPicPr>
            <a:picLocks noChangeAspect="1"/>
          </p:cNvPicPr>
          <p:nvPr/>
        </p:nvPicPr>
        <p:blipFill>
          <a:blip r:embed="rId4"/>
          <a:stretch>
            <a:fillRect/>
          </a:stretch>
        </p:blipFill>
        <p:spPr>
          <a:xfrm flipV="1">
            <a:off x="609600" y="1981200"/>
            <a:ext cx="3687999" cy="45719"/>
          </a:xfrm>
          <a:prstGeom prst="rect">
            <a:avLst/>
          </a:prstGeom>
        </p:spPr>
      </p:pic>
      <p:pic>
        <p:nvPicPr>
          <p:cNvPr id="19" name="Imagem 18">
            <a:extLst>
              <a:ext uri="{FF2B5EF4-FFF2-40B4-BE49-F238E27FC236}">
                <a16:creationId xmlns:a16="http://schemas.microsoft.com/office/drawing/2014/main" id="{FE6DE9D9-ECD8-F542-91F7-A0F934495348}"/>
              </a:ext>
            </a:extLst>
          </p:cNvPr>
          <p:cNvPicPr>
            <a:picLocks noChangeAspect="1"/>
          </p:cNvPicPr>
          <p:nvPr/>
        </p:nvPicPr>
        <p:blipFill>
          <a:blip r:embed="rId4"/>
          <a:stretch>
            <a:fillRect/>
          </a:stretch>
        </p:blipFill>
        <p:spPr>
          <a:xfrm flipV="1">
            <a:off x="609600" y="1097281"/>
            <a:ext cx="3687999" cy="45719"/>
          </a:xfrm>
          <a:prstGeom prst="rect">
            <a:avLst/>
          </a:prstGeom>
        </p:spPr>
      </p:pic>
      <p:sp>
        <p:nvSpPr>
          <p:cNvPr id="14" name="Oval 13">
            <a:extLst>
              <a:ext uri="{FF2B5EF4-FFF2-40B4-BE49-F238E27FC236}">
                <a16:creationId xmlns:a16="http://schemas.microsoft.com/office/drawing/2014/main" id="{AC3D96C9-8B8F-7C44-BED1-E0303FC60296}"/>
              </a:ext>
            </a:extLst>
          </p:cNvPr>
          <p:cNvSpPr/>
          <p:nvPr/>
        </p:nvSpPr>
        <p:spPr>
          <a:xfrm>
            <a:off x="609600" y="4674594"/>
            <a:ext cx="762000" cy="762000"/>
          </a:xfrm>
          <a:prstGeom prst="ellipse">
            <a:avLst/>
          </a:prstGeom>
          <a:solidFill>
            <a:schemeClr val="tx2"/>
          </a:solidFill>
          <a:ln w="41275">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lIns="91440" rtlCol="0" anchor="ctr"/>
          <a:lstStyle/>
          <a:p>
            <a:pPr algn="ct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a:endParaRPr>
          </a:p>
        </p:txBody>
      </p:sp>
      <p:pic>
        <p:nvPicPr>
          <p:cNvPr id="15" name="Picture 9" descr="noun_478energy.eps">
            <a:extLst>
              <a:ext uri="{FF2B5EF4-FFF2-40B4-BE49-F238E27FC236}">
                <a16:creationId xmlns:a16="http://schemas.microsoft.com/office/drawing/2014/main" id="{3EDB2633-722E-C443-809B-4E8942A2A1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4750794"/>
            <a:ext cx="329456" cy="583773"/>
          </a:xfrm>
          <a:prstGeom prst="rect">
            <a:avLst/>
          </a:prstGeom>
        </p:spPr>
      </p:pic>
      <p:sp>
        <p:nvSpPr>
          <p:cNvPr id="21" name="Oval 20">
            <a:extLst>
              <a:ext uri="{FF2B5EF4-FFF2-40B4-BE49-F238E27FC236}">
                <a16:creationId xmlns:a16="http://schemas.microsoft.com/office/drawing/2014/main" id="{30D575A9-7B2C-D34C-92B5-23FBA8849A65}"/>
              </a:ext>
            </a:extLst>
          </p:cNvPr>
          <p:cNvSpPr/>
          <p:nvPr/>
        </p:nvSpPr>
        <p:spPr>
          <a:xfrm>
            <a:off x="633179" y="3836394"/>
            <a:ext cx="762000" cy="762000"/>
          </a:xfrm>
          <a:prstGeom prst="ellipse">
            <a:avLst/>
          </a:prstGeom>
          <a:solidFill>
            <a:schemeClr val="tx2"/>
          </a:solidFill>
          <a:ln w="41275">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lIns="91440" rtlCol="0" anchor="ctr"/>
          <a:lstStyle/>
          <a:p>
            <a:pPr algn="ct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a:endParaRPr>
          </a:p>
        </p:txBody>
      </p:sp>
      <p:pic>
        <p:nvPicPr>
          <p:cNvPr id="22" name="Picture 12" descr="noun_715774water.eps">
            <a:extLst>
              <a:ext uri="{FF2B5EF4-FFF2-40B4-BE49-F238E27FC236}">
                <a16:creationId xmlns:a16="http://schemas.microsoft.com/office/drawing/2014/main" id="{4A4EF2F7-6D13-D84E-B241-A66B1C5D2B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5005" y="3942130"/>
            <a:ext cx="366086" cy="525511"/>
          </a:xfrm>
          <a:prstGeom prst="rect">
            <a:avLst/>
          </a:prstGeom>
        </p:spPr>
      </p:pic>
      <p:sp>
        <p:nvSpPr>
          <p:cNvPr id="24" name="Oval 23">
            <a:extLst>
              <a:ext uri="{FF2B5EF4-FFF2-40B4-BE49-F238E27FC236}">
                <a16:creationId xmlns:a16="http://schemas.microsoft.com/office/drawing/2014/main" id="{47B388DC-2510-9B4F-BD6A-CFCE248C8347}"/>
              </a:ext>
            </a:extLst>
          </p:cNvPr>
          <p:cNvSpPr/>
          <p:nvPr/>
        </p:nvSpPr>
        <p:spPr>
          <a:xfrm>
            <a:off x="609600" y="2159994"/>
            <a:ext cx="762000" cy="762000"/>
          </a:xfrm>
          <a:prstGeom prst="ellipse">
            <a:avLst/>
          </a:prstGeom>
          <a:solidFill>
            <a:schemeClr val="tx2"/>
          </a:solidFill>
          <a:ln w="41275">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lIns="91440" rtlCol="0" anchor="ctr"/>
          <a:lstStyle/>
          <a:p>
            <a:pPr algn="ct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a:endParaRPr>
          </a:p>
        </p:txBody>
      </p:sp>
      <p:pic>
        <p:nvPicPr>
          <p:cNvPr id="25" name="Picture 15" descr="noun_625258_toolrepair.eps">
            <a:extLst>
              <a:ext uri="{FF2B5EF4-FFF2-40B4-BE49-F238E27FC236}">
                <a16:creationId xmlns:a16="http://schemas.microsoft.com/office/drawing/2014/main" id="{1C16F8D6-007A-B646-BB2F-9C80FD4028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5336" y="2260706"/>
            <a:ext cx="527321" cy="533180"/>
          </a:xfrm>
          <a:prstGeom prst="rect">
            <a:avLst/>
          </a:prstGeom>
        </p:spPr>
      </p:pic>
      <p:sp>
        <p:nvSpPr>
          <p:cNvPr id="27" name="Oval 26">
            <a:extLst>
              <a:ext uri="{FF2B5EF4-FFF2-40B4-BE49-F238E27FC236}">
                <a16:creationId xmlns:a16="http://schemas.microsoft.com/office/drawing/2014/main" id="{6EE61A21-598D-F941-8526-1B4593F8BC01}"/>
              </a:ext>
            </a:extLst>
          </p:cNvPr>
          <p:cNvSpPr/>
          <p:nvPr/>
        </p:nvSpPr>
        <p:spPr>
          <a:xfrm>
            <a:off x="609600" y="2998194"/>
            <a:ext cx="762000" cy="762000"/>
          </a:xfrm>
          <a:prstGeom prst="ellipse">
            <a:avLst/>
          </a:prstGeom>
          <a:solidFill>
            <a:schemeClr val="tx2"/>
          </a:solidFill>
          <a:ln w="41275">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lIns="91440" rtlCol="0" anchor="ctr"/>
          <a:lstStyle/>
          <a:p>
            <a:pPr algn="ct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a:endParaRPr>
          </a:p>
        </p:txBody>
      </p:sp>
      <p:pic>
        <p:nvPicPr>
          <p:cNvPr id="28" name="Picture 18">
            <a:extLst>
              <a:ext uri="{FF2B5EF4-FFF2-40B4-BE49-F238E27FC236}">
                <a16:creationId xmlns:a16="http://schemas.microsoft.com/office/drawing/2014/main" id="{5EDCA47F-CE33-6544-BBA4-FBA33D127F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5639" y="3075337"/>
            <a:ext cx="544853" cy="550975"/>
          </a:xfrm>
          <a:prstGeom prst="rect">
            <a:avLst/>
          </a:prstGeom>
        </p:spPr>
      </p:pic>
      <p:sp>
        <p:nvSpPr>
          <p:cNvPr id="7" name="CaixaDeTexto 6">
            <a:extLst>
              <a:ext uri="{FF2B5EF4-FFF2-40B4-BE49-F238E27FC236}">
                <a16:creationId xmlns:a16="http://schemas.microsoft.com/office/drawing/2014/main" id="{01D911BD-A16F-E44E-9AF4-2F44EDD4A190}"/>
              </a:ext>
            </a:extLst>
          </p:cNvPr>
          <p:cNvSpPr txBox="1"/>
          <p:nvPr/>
        </p:nvSpPr>
        <p:spPr>
          <a:xfrm>
            <a:off x="1618835" y="2405766"/>
            <a:ext cx="4564391" cy="3139321"/>
          </a:xfrm>
          <a:prstGeom prst="rect">
            <a:avLst/>
          </a:prstGeom>
          <a:noFill/>
        </p:spPr>
        <p:txBody>
          <a:bodyPr wrap="none" rtlCol="0">
            <a:spAutoFit/>
          </a:bodyPr>
          <a:lstStyle/>
          <a:p>
            <a:r>
              <a:rPr lang="pt-PT" dirty="0">
                <a:latin typeface="Akkurat" panose="02000503030000020004" pitchFamily="2" charset="0"/>
                <a:cs typeface="Arial" panose="020B0604020202020204" pitchFamily="34" charset="0"/>
              </a:rPr>
              <a:t>$1,056,256 úspory při opravách nástrojů *</a:t>
            </a:r>
          </a:p>
          <a:p>
            <a:endParaRPr lang="pt-PT" dirty="0">
              <a:latin typeface="Akkurat" panose="02000503030000020004" pitchFamily="2" charset="0"/>
              <a:cs typeface="Arial" panose="020B0604020202020204" pitchFamily="34" charset="0"/>
            </a:endParaRPr>
          </a:p>
          <a:p>
            <a:endParaRPr lang="pt-PT" dirty="0">
              <a:latin typeface="Akkurat" panose="02000503030000020004" pitchFamily="2" charset="0"/>
              <a:cs typeface="Arial" panose="020B0604020202020204" pitchFamily="34" charset="0"/>
            </a:endParaRPr>
          </a:p>
          <a:p>
            <a:r>
              <a:rPr lang="pt-PT" dirty="0">
                <a:latin typeface="Akkurat" panose="02000503030000020004" pitchFamily="2" charset="0"/>
                <a:cs typeface="Arial" panose="020B0604020202020204" pitchFamily="34" charset="0"/>
              </a:rPr>
              <a:t>52% snížení míry výměny nástrojů </a:t>
            </a:r>
            <a:r>
              <a:rPr lang="pt-PT" baseline="30000" dirty="0">
                <a:latin typeface="Akkurat" panose="02000503030000020004" pitchFamily="2" charset="0"/>
                <a:cs typeface="Arial" panose="020B0604020202020204" pitchFamily="34" charset="0"/>
              </a:rPr>
              <a:t>†</a:t>
            </a:r>
          </a:p>
          <a:p>
            <a:r>
              <a:rPr lang="pt-PT" dirty="0">
                <a:latin typeface="Akkurat" panose="02000503030000020004" pitchFamily="2" charset="0"/>
                <a:cs typeface="Arial" panose="020B0604020202020204" pitchFamily="34" charset="0"/>
              </a:rPr>
              <a:t> </a:t>
            </a:r>
          </a:p>
          <a:p>
            <a:endParaRPr lang="pt-PT" dirty="0">
              <a:latin typeface="Akkurat" panose="02000503030000020004" pitchFamily="2" charset="0"/>
              <a:cs typeface="Arial" panose="020B0604020202020204" pitchFamily="34" charset="0"/>
            </a:endParaRPr>
          </a:p>
          <a:p>
            <a:r>
              <a:rPr lang="pt-PT" dirty="0">
                <a:latin typeface="Akkurat" panose="02000503030000020004" pitchFamily="2" charset="0"/>
                <a:cs typeface="Arial" panose="020B0604020202020204" pitchFamily="34" charset="0"/>
              </a:rPr>
              <a:t>≈190,000 </a:t>
            </a:r>
            <a:r>
              <a:rPr lang="pl-PL" dirty="0">
                <a:latin typeface="Akkurat" panose="02000503030000020004" pitchFamily="2" charset="0"/>
                <a:cs typeface="Arial" panose="020B0604020202020204" pitchFamily="34" charset="0"/>
              </a:rPr>
              <a:t>litrů za rok v úspoře spotřeby vody </a:t>
            </a:r>
            <a:r>
              <a:rPr lang="pt-PT" baseline="30000" dirty="0">
                <a:latin typeface="Akkurat" panose="02000503030000020004" pitchFamily="2" charset="0"/>
                <a:cs typeface="Arial" panose="020B0604020202020204" pitchFamily="34" charset="0"/>
              </a:rPr>
              <a:t>‡</a:t>
            </a:r>
          </a:p>
          <a:p>
            <a:r>
              <a:rPr lang="pt-PT" dirty="0">
                <a:latin typeface="Akkurat" panose="02000503030000020004" pitchFamily="2" charset="0"/>
                <a:cs typeface="Arial" panose="020B0604020202020204" pitchFamily="34" charset="0"/>
              </a:rPr>
              <a:t> </a:t>
            </a:r>
          </a:p>
          <a:p>
            <a:endParaRPr lang="pt-PT" dirty="0">
              <a:latin typeface="Akkurat" panose="02000503030000020004" pitchFamily="2" charset="0"/>
              <a:cs typeface="Arial" panose="020B0604020202020204" pitchFamily="34" charset="0"/>
            </a:endParaRPr>
          </a:p>
          <a:p>
            <a:r>
              <a:rPr lang="pt-PT" dirty="0">
                <a:latin typeface="Akkurat" panose="02000503030000020004" pitchFamily="2" charset="0"/>
                <a:cs typeface="Arial" panose="020B0604020202020204" pitchFamily="34" charset="0"/>
              </a:rPr>
              <a:t>≈68% </a:t>
            </a:r>
            <a:r>
              <a:rPr lang="cs-CZ" dirty="0">
                <a:latin typeface="Akkurat" panose="02000503030000020004" pitchFamily="2" charset="0"/>
                <a:cs typeface="Arial" panose="020B0604020202020204" pitchFamily="34" charset="0"/>
              </a:rPr>
              <a:t>snížení spotřeby elektrické energie</a:t>
            </a:r>
            <a:r>
              <a:rPr lang="pt-PT" baseline="30000" dirty="0">
                <a:latin typeface="Akkurat" panose="02000503030000020004" pitchFamily="2" charset="0"/>
                <a:cs typeface="Arial" panose="020B0604020202020204" pitchFamily="34" charset="0"/>
              </a:rPr>
              <a:t>‡</a:t>
            </a:r>
          </a:p>
          <a:p>
            <a:endParaRPr lang="pt-PT" dirty="0" err="1">
              <a:latin typeface="Akkurat" panose="02000503030000020004" pitchFamily="2" charset="0"/>
              <a:cs typeface="Arial" panose="020B0604020202020204" pitchFamily="34" charset="0"/>
            </a:endParaRPr>
          </a:p>
        </p:txBody>
      </p:sp>
      <p:sp>
        <p:nvSpPr>
          <p:cNvPr id="29" name="TextBox 4">
            <a:extLst>
              <a:ext uri="{FF2B5EF4-FFF2-40B4-BE49-F238E27FC236}">
                <a16:creationId xmlns:a16="http://schemas.microsoft.com/office/drawing/2014/main" id="{283A9393-AA97-0B43-A5B1-58506DB6A302}"/>
              </a:ext>
            </a:extLst>
          </p:cNvPr>
          <p:cNvSpPr txBox="1"/>
          <p:nvPr/>
        </p:nvSpPr>
        <p:spPr>
          <a:xfrm>
            <a:off x="609600" y="5705817"/>
            <a:ext cx="11125200" cy="507831"/>
          </a:xfrm>
          <a:prstGeom prst="rect">
            <a:avLst/>
          </a:prstGeom>
          <a:noFill/>
        </p:spPr>
        <p:txBody>
          <a:bodyPr wrap="square" rtlCol="0">
            <a:spAutoFit/>
          </a:bodyPr>
          <a:lstStyle/>
          <a:p>
            <a:r>
              <a:rPr lang="en-US" sz="900" dirty="0">
                <a:solidFill>
                  <a:schemeClr val="tx2"/>
                </a:solidFill>
                <a:latin typeface="Akkurat" panose="02000503030000020004" pitchFamily="2" charset="0"/>
                <a:cs typeface="Arial" panose="020B0604020202020204" pitchFamily="34" charset="0"/>
              </a:rPr>
              <a:t>* The repair cost economies of STERRAD</a:t>
            </a:r>
            <a:r>
              <a:rPr lang="en-US" sz="900" baseline="30000" dirty="0">
                <a:solidFill>
                  <a:schemeClr val="tx2"/>
                </a:solidFill>
                <a:latin typeface="Akkurat" panose="02000503030000020004" pitchFamily="2" charset="0"/>
                <a:cs typeface="Arial" panose="020B0604020202020204" pitchFamily="34" charset="0"/>
              </a:rPr>
              <a:t>®</a:t>
            </a:r>
            <a:r>
              <a:rPr lang="en-US" sz="900" dirty="0">
                <a:solidFill>
                  <a:schemeClr val="tx2"/>
                </a:solidFill>
                <a:latin typeface="Akkurat" panose="02000503030000020004" pitchFamily="2" charset="0"/>
                <a:cs typeface="Arial" panose="020B0604020202020204" pitchFamily="34" charset="0"/>
              </a:rPr>
              <a:t> Systems sterilization vs steam sterilization</a:t>
            </a:r>
          </a:p>
          <a:p>
            <a:r>
              <a:rPr lang="en-US" sz="900" dirty="0">
                <a:solidFill>
                  <a:schemeClr val="tx2"/>
                </a:solidFill>
                <a:latin typeface="Akkurat" panose="02000503030000020004" pitchFamily="2" charset="0"/>
                <a:cs typeface="Arial" panose="020B0604020202020204" pitchFamily="34" charset="0"/>
              </a:rPr>
              <a:t>† A STELLAR Study: Steam Reprocessing of Reusable Laryngoscopes and the Potential Extension of Laryngoscope Lifetimes Through a STERRAD</a:t>
            </a:r>
            <a:r>
              <a:rPr lang="en-US" sz="900" baseline="30000" dirty="0">
                <a:solidFill>
                  <a:schemeClr val="tx2"/>
                </a:solidFill>
                <a:latin typeface="Akkurat" panose="02000503030000020004" pitchFamily="2" charset="0"/>
                <a:cs typeface="Arial" panose="020B0604020202020204" pitchFamily="34" charset="0"/>
              </a:rPr>
              <a:t>®</a:t>
            </a:r>
            <a:r>
              <a:rPr lang="en-US" sz="900" dirty="0">
                <a:solidFill>
                  <a:schemeClr val="tx2"/>
                </a:solidFill>
                <a:latin typeface="Akkurat" panose="02000503030000020004" pitchFamily="2" charset="0"/>
                <a:cs typeface="Arial" panose="020B0604020202020204" pitchFamily="34" charset="0"/>
              </a:rPr>
              <a:t> Systems Alternative Laryngoscope case study</a:t>
            </a:r>
          </a:p>
          <a:p>
            <a:r>
              <a:rPr lang="en-US" sz="900" dirty="0">
                <a:solidFill>
                  <a:schemeClr val="tx2"/>
                </a:solidFill>
                <a:latin typeface="Akkurat" panose="02000503030000020004" pitchFamily="2" charset="0"/>
                <a:cs typeface="Arial" panose="020B0604020202020204" pitchFamily="34" charset="0"/>
              </a:rPr>
              <a:t>‡ Assessment of operating costs due to energy and water use during terminal sterilization with STERRAD</a:t>
            </a:r>
            <a:r>
              <a:rPr lang="en-US" sz="900" baseline="30000" dirty="0">
                <a:solidFill>
                  <a:schemeClr val="tx2"/>
                </a:solidFill>
                <a:latin typeface="Akkurat" panose="02000503030000020004" pitchFamily="2" charset="0"/>
                <a:cs typeface="Arial" panose="020B0604020202020204" pitchFamily="34" charset="0"/>
              </a:rPr>
              <a:t>®</a:t>
            </a:r>
            <a:r>
              <a:rPr lang="en-US" sz="900" dirty="0">
                <a:solidFill>
                  <a:schemeClr val="tx2"/>
                </a:solidFill>
                <a:latin typeface="Akkurat" panose="02000503030000020004" pitchFamily="2" charset="0"/>
                <a:cs typeface="Arial" panose="020B0604020202020204" pitchFamily="34" charset="0"/>
              </a:rPr>
              <a:t> Systems compared to a steam sterilizer</a:t>
            </a:r>
          </a:p>
        </p:txBody>
      </p:sp>
      <p:pic>
        <p:nvPicPr>
          <p:cNvPr id="2" name="Imagem 7" descr="Uma imagem com sentado, computador, em pé, homem&#10;&#10;Descrição gerada automaticamente">
            <a:extLst>
              <a:ext uri="{FF2B5EF4-FFF2-40B4-BE49-F238E27FC236}">
                <a16:creationId xmlns:a16="http://schemas.microsoft.com/office/drawing/2014/main" id="{4E88ECD8-7673-D984-C900-65938B718691}"/>
              </a:ext>
            </a:extLst>
          </p:cNvPr>
          <p:cNvPicPr>
            <a:picLocks noChangeAspect="1"/>
          </p:cNvPicPr>
          <p:nvPr/>
        </p:nvPicPr>
        <p:blipFill rotWithShape="1">
          <a:blip r:embed="rId9"/>
          <a:srcRect l="7708" t="9916" r="47445" b="30151"/>
          <a:stretch/>
        </p:blipFill>
        <p:spPr>
          <a:xfrm>
            <a:off x="8001000" y="957058"/>
            <a:ext cx="2810266" cy="4736998"/>
          </a:xfrm>
          <a:prstGeom prst="rect">
            <a:avLst/>
          </a:prstGeom>
        </p:spPr>
      </p:pic>
    </p:spTree>
    <p:extLst>
      <p:ext uri="{BB962C8B-B14F-4D97-AF65-F5344CB8AC3E}">
        <p14:creationId xmlns:p14="http://schemas.microsoft.com/office/powerpoint/2010/main" val="2717465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BAD4215-E5D5-45F3-AC13-0ACFDAEFE30E}"/>
              </a:ext>
            </a:extLst>
          </p:cNvPr>
          <p:cNvSpPr>
            <a:spLocks noGrp="1"/>
          </p:cNvSpPr>
          <p:nvPr>
            <p:ph type="body" sz="quarter" idx="18"/>
          </p:nvPr>
        </p:nvSpPr>
        <p:spPr/>
        <p:txBody>
          <a:bodyPr>
            <a:normAutofit fontScale="92500"/>
          </a:bodyPr>
          <a:lstStyle/>
          <a:p>
            <a:pPr fontAlgn="auto">
              <a:lnSpc>
                <a:spcPct val="110000"/>
              </a:lnSpc>
              <a:spcAft>
                <a:spcPts val="0"/>
              </a:spcAft>
            </a:pPr>
            <a:r>
              <a:rPr lang="en-US" dirty="0" err="1">
                <a:latin typeface="INDEPENDENT Text Medium" pitchFamily="2" charset="0"/>
              </a:rPr>
              <a:t>Proces</a:t>
            </a:r>
            <a:r>
              <a:rPr lang="en-US" dirty="0">
                <a:latin typeface="INDEPENDENT Text Medium" pitchFamily="2" charset="0"/>
              </a:rPr>
              <a:t> </a:t>
            </a:r>
            <a:r>
              <a:rPr lang="en-US" dirty="0" err="1">
                <a:latin typeface="INDEPENDENT Text Medium" pitchFamily="2" charset="0"/>
              </a:rPr>
              <a:t>zajištění</a:t>
            </a:r>
            <a:r>
              <a:rPr lang="en-US" dirty="0">
                <a:latin typeface="INDEPENDENT Text Medium" pitchFamily="2" charset="0"/>
              </a:rPr>
              <a:t> sterility</a:t>
            </a:r>
          </a:p>
        </p:txBody>
      </p:sp>
      <p:sp>
        <p:nvSpPr>
          <p:cNvPr id="6" name="Text Placeholder 18">
            <a:extLst>
              <a:ext uri="{FF2B5EF4-FFF2-40B4-BE49-F238E27FC236}">
                <a16:creationId xmlns:a16="http://schemas.microsoft.com/office/drawing/2014/main" id="{35B1DD25-1DC0-C04A-B906-0842B8DBC9AA}"/>
              </a:ext>
            </a:extLst>
          </p:cNvPr>
          <p:cNvSpPr>
            <a:spLocks noGrp="1"/>
          </p:cNvSpPr>
          <p:nvPr>
            <p:ph type="body" sz="quarter" idx="4294967295"/>
          </p:nvPr>
        </p:nvSpPr>
        <p:spPr>
          <a:xfrm>
            <a:off x="-6097" y="6501206"/>
            <a:ext cx="12192001" cy="230832"/>
          </a:xfrm>
          <a:prstGeom prst="rect">
            <a:avLst/>
          </a:prstGeom>
        </p:spPr>
        <p:txBody>
          <a:bodyPr/>
          <a:lstStyle/>
          <a:p>
            <a:r>
              <a:rPr lang="en-US" sz="900" dirty="0"/>
              <a:t>CONFIDENTIAL • FOR INTERNATIONAL USE ONLY • NOT FOR DISTRIBUTION OR DISSEMINATION</a:t>
            </a:r>
          </a:p>
        </p:txBody>
      </p:sp>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sp>
        <p:nvSpPr>
          <p:cNvPr id="30" name="TextBox 2">
            <a:extLst>
              <a:ext uri="{FF2B5EF4-FFF2-40B4-BE49-F238E27FC236}">
                <a16:creationId xmlns:a16="http://schemas.microsoft.com/office/drawing/2014/main" id="{901BC3F8-8EEB-7343-86D6-69D98FDE31F3}"/>
              </a:ext>
            </a:extLst>
          </p:cNvPr>
          <p:cNvSpPr txBox="1"/>
          <p:nvPr/>
        </p:nvSpPr>
        <p:spPr>
          <a:xfrm>
            <a:off x="39742" y="5451377"/>
            <a:ext cx="268890" cy="307777"/>
          </a:xfrm>
          <a:prstGeom prst="rect">
            <a:avLst/>
          </a:prstGeom>
          <a:noFill/>
        </p:spPr>
        <p:txBody>
          <a:bodyPr wrap="square" rtlCol="0">
            <a:spAutoFit/>
          </a:bodyPr>
          <a:lstStyle/>
          <a:p>
            <a:endParaRPr lang="en-US" sz="1400" dirty="0">
              <a:latin typeface="Akkurat" panose="02000503030000020004" pitchFamily="2" charset="0"/>
              <a:cs typeface="Arial" panose="020B0604020202020204" pitchFamily="34" charset="0"/>
            </a:endParaRPr>
          </a:p>
        </p:txBody>
      </p:sp>
      <p:sp>
        <p:nvSpPr>
          <p:cNvPr id="25" name="Rectangle 3">
            <a:extLst>
              <a:ext uri="{FF2B5EF4-FFF2-40B4-BE49-F238E27FC236}">
                <a16:creationId xmlns:a16="http://schemas.microsoft.com/office/drawing/2014/main" id="{1261AD3E-0C3E-FA4E-B1BC-BAD17CC1ACFD}"/>
              </a:ext>
            </a:extLst>
          </p:cNvPr>
          <p:cNvSpPr/>
          <p:nvPr/>
        </p:nvSpPr>
        <p:spPr>
          <a:xfrm>
            <a:off x="0" y="1066800"/>
            <a:ext cx="12185904" cy="369332"/>
          </a:xfrm>
          <a:prstGeom prst="rect">
            <a:avLst/>
          </a:prstGeom>
          <a:solidFill>
            <a:schemeClr val="accent2"/>
          </a:solidFill>
        </p:spPr>
        <p:txBody>
          <a:bodyPr wrap="square">
            <a:spAutoFit/>
          </a:bodyPr>
          <a:lstStyle/>
          <a:p>
            <a:r>
              <a:rPr lang="hr-HR" b="1" dirty="0">
                <a:solidFill>
                  <a:schemeClr val="bg1"/>
                </a:solidFill>
                <a:latin typeface="Akkurat" panose="02000503030000020004" pitchFamily="2" charset="0"/>
              </a:rPr>
              <a:t>DŮLEŽITÉ POUŽÍVÁNÍ OVĚŘENÉHO SPOTŘEBNÍHO MATERIÁLU</a:t>
            </a:r>
          </a:p>
        </p:txBody>
      </p:sp>
      <p:sp>
        <p:nvSpPr>
          <p:cNvPr id="26" name="Retângulo 25">
            <a:extLst>
              <a:ext uri="{FF2B5EF4-FFF2-40B4-BE49-F238E27FC236}">
                <a16:creationId xmlns:a16="http://schemas.microsoft.com/office/drawing/2014/main" id="{AA66A3DE-066C-1E4C-AA2C-A62292A458F2}"/>
              </a:ext>
            </a:extLst>
          </p:cNvPr>
          <p:cNvSpPr/>
          <p:nvPr/>
        </p:nvSpPr>
        <p:spPr>
          <a:xfrm>
            <a:off x="533399" y="1143000"/>
            <a:ext cx="9906001" cy="1477328"/>
          </a:xfrm>
          <a:prstGeom prst="rect">
            <a:avLst/>
          </a:prstGeom>
        </p:spPr>
        <p:txBody>
          <a:bodyPr wrap="square">
            <a:spAutoFit/>
          </a:bodyPr>
          <a:lstStyle/>
          <a:p>
            <a:endParaRPr lang="en-US" b="1" dirty="0">
              <a:solidFill>
                <a:schemeClr val="accent5"/>
              </a:solidFill>
              <a:latin typeface="Akkurat" panose="02000503030000020004" pitchFamily="2" charset="0"/>
              <a:cs typeface="Arial"/>
            </a:endParaRPr>
          </a:p>
          <a:p>
            <a:r>
              <a:rPr lang="en-US" b="1" dirty="0">
                <a:solidFill>
                  <a:schemeClr val="accent5"/>
                </a:solidFill>
                <a:latin typeface="Akkurat" panose="02000503030000020004" pitchFamily="2" charset="0"/>
                <a:cs typeface="Arial"/>
              </a:rPr>
              <a:t>KAŽDÝ SPOTŘEBNÍ MATERIÁL A PŘÍSLUŠENSTVÍ POUŽITÉ V JAKÉ</a:t>
            </a:r>
            <a:r>
              <a:rPr lang="cs-CZ" b="1" dirty="0">
                <a:solidFill>
                  <a:schemeClr val="accent5"/>
                </a:solidFill>
                <a:latin typeface="Akkurat" panose="02000503030000020004" pitchFamily="2" charset="0"/>
                <a:cs typeface="Arial"/>
              </a:rPr>
              <a:t>M</a:t>
            </a:r>
            <a:r>
              <a:rPr lang="en-US" b="1" dirty="0">
                <a:solidFill>
                  <a:schemeClr val="accent5"/>
                </a:solidFill>
                <a:latin typeface="Akkurat" panose="02000503030000020004" pitchFamily="2" charset="0"/>
                <a:cs typeface="Arial"/>
              </a:rPr>
              <a:t>KOLI STERILIZÁTORU BY MĚLY BÝT TESTOVÁNY A OVĚŘENY PRO POUŽITÍ S TÍMTO KONKRÉTNÍM STERILIZÁTOREM A KONKRÉTNÍM CYKLEM, ABY </a:t>
            </a:r>
            <a:r>
              <a:rPr lang="cs-CZ" b="1" dirty="0">
                <a:solidFill>
                  <a:schemeClr val="accent5"/>
                </a:solidFill>
                <a:latin typeface="Akkurat" panose="02000503030000020004" pitchFamily="2" charset="0"/>
                <a:cs typeface="Arial"/>
              </a:rPr>
              <a:t>BYLO DOSAŽENO</a:t>
            </a:r>
            <a:r>
              <a:rPr lang="en-US" b="1" dirty="0">
                <a:solidFill>
                  <a:schemeClr val="accent5"/>
                </a:solidFill>
                <a:latin typeface="Akkurat" panose="02000503030000020004" pitchFamily="2" charset="0"/>
                <a:cs typeface="Arial"/>
              </a:rPr>
              <a:t> BEZPEČNOSTI PACIENTA A FUNGOVALO</a:t>
            </a:r>
            <a:r>
              <a:rPr lang="cs-CZ" b="1" dirty="0">
                <a:solidFill>
                  <a:schemeClr val="accent5"/>
                </a:solidFill>
                <a:latin typeface="Akkurat" panose="02000503030000020004" pitchFamily="2" charset="0"/>
                <a:cs typeface="Arial"/>
              </a:rPr>
              <a:t> VŠE TAK</a:t>
            </a:r>
            <a:r>
              <a:rPr lang="en-US" b="1" dirty="0">
                <a:solidFill>
                  <a:schemeClr val="accent5"/>
                </a:solidFill>
                <a:latin typeface="Akkurat" panose="02000503030000020004" pitchFamily="2" charset="0"/>
                <a:cs typeface="Arial"/>
              </a:rPr>
              <a:t> JAK JE </a:t>
            </a:r>
            <a:r>
              <a:rPr lang="en-US" b="1" dirty="0" err="1">
                <a:solidFill>
                  <a:schemeClr val="accent5"/>
                </a:solidFill>
                <a:latin typeface="Akkurat" panose="02000503030000020004" pitchFamily="2" charset="0"/>
                <a:cs typeface="Arial"/>
              </a:rPr>
              <a:t>SPECIFIKováno</a:t>
            </a:r>
            <a:r>
              <a:rPr lang="en-US" b="1" dirty="0">
                <a:solidFill>
                  <a:schemeClr val="accent5"/>
                </a:solidFill>
                <a:latin typeface="Akkurat" panose="02000503030000020004" pitchFamily="2" charset="0"/>
                <a:cs typeface="Arial"/>
              </a:rPr>
              <a:t> PODLE EN ISO 14937</a:t>
            </a:r>
            <a:endParaRPr lang="en-US" b="1" dirty="0">
              <a:solidFill>
                <a:schemeClr val="tx2"/>
              </a:solidFill>
              <a:latin typeface="Akkurat" panose="02000503030000020004" pitchFamily="2" charset="0"/>
              <a:cs typeface="Arial"/>
            </a:endParaRPr>
          </a:p>
        </p:txBody>
      </p:sp>
      <p:pic>
        <p:nvPicPr>
          <p:cNvPr id="27" name="Imagem 26">
            <a:extLst>
              <a:ext uri="{FF2B5EF4-FFF2-40B4-BE49-F238E27FC236}">
                <a16:creationId xmlns:a16="http://schemas.microsoft.com/office/drawing/2014/main" id="{3E76F9B6-8FC6-5042-A1A8-E445842DE528}"/>
              </a:ext>
            </a:extLst>
          </p:cNvPr>
          <p:cNvPicPr>
            <a:picLocks noChangeAspect="1"/>
          </p:cNvPicPr>
          <p:nvPr/>
        </p:nvPicPr>
        <p:blipFill>
          <a:blip r:embed="rId4"/>
          <a:stretch>
            <a:fillRect/>
          </a:stretch>
        </p:blipFill>
        <p:spPr>
          <a:xfrm flipV="1">
            <a:off x="609600" y="2539134"/>
            <a:ext cx="3687999" cy="45719"/>
          </a:xfrm>
          <a:prstGeom prst="rect">
            <a:avLst/>
          </a:prstGeom>
        </p:spPr>
      </p:pic>
      <p:sp>
        <p:nvSpPr>
          <p:cNvPr id="11" name="Rectangle 1">
            <a:extLst>
              <a:ext uri="{FF2B5EF4-FFF2-40B4-BE49-F238E27FC236}">
                <a16:creationId xmlns:a16="http://schemas.microsoft.com/office/drawing/2014/main" id="{DEB7B53A-6685-504B-9675-BBF7589941DB}"/>
              </a:ext>
            </a:extLst>
          </p:cNvPr>
          <p:cNvSpPr/>
          <p:nvPr/>
        </p:nvSpPr>
        <p:spPr>
          <a:xfrm>
            <a:off x="3363169" y="2897397"/>
            <a:ext cx="7391522" cy="1477328"/>
          </a:xfrm>
          <a:prstGeom prst="rect">
            <a:avLst/>
          </a:prstGeom>
        </p:spPr>
        <p:txBody>
          <a:bodyPr wrap="square">
            <a:spAutoFit/>
          </a:bodyPr>
          <a:lstStyle/>
          <a:p>
            <a:pPr marL="342900" indent="-342900">
              <a:buClr>
                <a:schemeClr val="accent3"/>
              </a:buClr>
              <a:buFont typeface="Wingdings" panose="05000000000000000000" pitchFamily="2" charset="2"/>
              <a:buChar char="Ø"/>
              <a:defRPr/>
            </a:pPr>
            <a:r>
              <a:rPr lang="hr-HR" b="1" dirty="0">
                <a:solidFill>
                  <a:schemeClr val="accent5"/>
                </a:solidFill>
                <a:latin typeface="Akkurat" panose="02000503030000020004" pitchFamily="2" charset="0"/>
              </a:rPr>
              <a:t>Odpovědností </a:t>
            </a:r>
            <a:r>
              <a:rPr lang="hr-HR" b="1" dirty="0">
                <a:latin typeface="Akkurat" panose="02000503030000020004" pitchFamily="2" charset="0"/>
              </a:rPr>
              <a:t>výrobce sterilizátoru je navrhnout </a:t>
            </a:r>
            <a:r>
              <a:rPr lang="hr-HR" b="1" dirty="0">
                <a:solidFill>
                  <a:schemeClr val="accent5"/>
                </a:solidFill>
                <a:latin typeface="Akkurat" panose="02000503030000020004" pitchFamily="2" charset="0"/>
              </a:rPr>
              <a:t>opakovaně použitelný sterilizátor </a:t>
            </a:r>
            <a:r>
              <a:rPr lang="hr-HR" b="1" dirty="0">
                <a:latin typeface="Akkurat" panose="02000503030000020004" pitchFamily="2" charset="0"/>
              </a:rPr>
              <a:t>ZP </a:t>
            </a:r>
            <a:r>
              <a:rPr lang="hr-HR" b="1" dirty="0">
                <a:solidFill>
                  <a:schemeClr val="accent5"/>
                </a:solidFill>
                <a:latin typeface="Akkurat" panose="02000503030000020004" pitchFamily="2" charset="0"/>
              </a:rPr>
              <a:t>a ověřit požadavky na sterilitu systému</a:t>
            </a:r>
          </a:p>
          <a:p>
            <a:pPr>
              <a:buClr>
                <a:schemeClr val="accent3"/>
              </a:buClr>
              <a:defRPr/>
            </a:pPr>
            <a:endParaRPr lang="hr-HR" b="1" dirty="0">
              <a:solidFill>
                <a:schemeClr val="accent5"/>
              </a:solidFill>
              <a:latin typeface="Akkurat" panose="02000503030000020004" pitchFamily="2" charset="0"/>
            </a:endParaRPr>
          </a:p>
          <a:p>
            <a:pPr marL="342900" indent="-342900">
              <a:buClr>
                <a:schemeClr val="accent3"/>
              </a:buClr>
              <a:buFont typeface="Wingdings" panose="05000000000000000000" pitchFamily="2" charset="2"/>
              <a:buChar char="Ø"/>
              <a:defRPr/>
            </a:pPr>
            <a:r>
              <a:rPr lang="en-US" b="1" dirty="0" err="1">
                <a:solidFill>
                  <a:schemeClr val="accent5"/>
                </a:solidFill>
                <a:latin typeface="Akkurat" panose="02000503030000020004" pitchFamily="2" charset="0"/>
              </a:rPr>
              <a:t>Povinností</a:t>
            </a:r>
            <a:r>
              <a:rPr lang="en-US" b="1" dirty="0">
                <a:solidFill>
                  <a:schemeClr val="accent5"/>
                </a:solidFill>
                <a:latin typeface="Akkurat" panose="02000503030000020004" pitchFamily="2" charset="0"/>
              </a:rPr>
              <a:t> </a:t>
            </a:r>
            <a:r>
              <a:rPr lang="en-US" b="1" dirty="0" err="1">
                <a:solidFill>
                  <a:schemeClr val="accent5"/>
                </a:solidFill>
                <a:latin typeface="Akkurat" panose="02000503030000020004" pitchFamily="2" charset="0"/>
              </a:rPr>
              <a:t>poskytovatele</a:t>
            </a:r>
            <a:r>
              <a:rPr lang="en-US" b="1" dirty="0">
                <a:solidFill>
                  <a:schemeClr val="accent5"/>
                </a:solidFill>
                <a:latin typeface="Akkurat" panose="02000503030000020004" pitchFamily="2" charset="0"/>
              </a:rPr>
              <a:t> </a:t>
            </a:r>
            <a:r>
              <a:rPr lang="en-US" b="1" dirty="0" err="1">
                <a:latin typeface="Akkurat" panose="02000503030000020004" pitchFamily="2" charset="0"/>
              </a:rPr>
              <a:t>zdravotní</a:t>
            </a:r>
            <a:r>
              <a:rPr lang="en-US" b="1" dirty="0">
                <a:latin typeface="Akkurat" panose="02000503030000020004" pitchFamily="2" charset="0"/>
              </a:rPr>
              <a:t> </a:t>
            </a:r>
            <a:r>
              <a:rPr lang="en-US" b="1" dirty="0" err="1">
                <a:latin typeface="Akkurat" panose="02000503030000020004" pitchFamily="2" charset="0"/>
              </a:rPr>
              <a:t>péče</a:t>
            </a:r>
            <a:r>
              <a:rPr lang="en-US" b="1" dirty="0">
                <a:latin typeface="Akkurat" panose="02000503030000020004" pitchFamily="2" charset="0"/>
              </a:rPr>
              <a:t> je </a:t>
            </a:r>
            <a:r>
              <a:rPr lang="en-US" b="1" dirty="0" err="1">
                <a:solidFill>
                  <a:schemeClr val="accent5"/>
                </a:solidFill>
                <a:latin typeface="Akkurat" panose="02000503030000020004" pitchFamily="2" charset="0"/>
              </a:rPr>
              <a:t>dodržovat</a:t>
            </a:r>
            <a:r>
              <a:rPr lang="en-US" b="1" dirty="0">
                <a:solidFill>
                  <a:schemeClr val="accent5"/>
                </a:solidFill>
                <a:latin typeface="Akkurat" panose="02000503030000020004" pitchFamily="2" charset="0"/>
              </a:rPr>
              <a:t> </a:t>
            </a:r>
            <a:r>
              <a:rPr lang="en-US" b="1" dirty="0" err="1">
                <a:solidFill>
                  <a:schemeClr val="accent5"/>
                </a:solidFill>
                <a:latin typeface="Akkurat" panose="02000503030000020004" pitchFamily="2" charset="0"/>
              </a:rPr>
              <a:t>pokyny</a:t>
            </a:r>
            <a:r>
              <a:rPr lang="en-US" b="1" dirty="0">
                <a:solidFill>
                  <a:schemeClr val="accent5"/>
                </a:solidFill>
                <a:latin typeface="Akkurat" panose="02000503030000020004" pitchFamily="2" charset="0"/>
              </a:rPr>
              <a:t> pro </a:t>
            </a:r>
            <a:r>
              <a:rPr lang="en-US" b="1" dirty="0" err="1">
                <a:solidFill>
                  <a:schemeClr val="accent5"/>
                </a:solidFill>
                <a:latin typeface="Akkurat" panose="02000503030000020004" pitchFamily="2" charset="0"/>
              </a:rPr>
              <a:t>zpracování</a:t>
            </a:r>
            <a:r>
              <a:rPr lang="en-US" b="1" dirty="0">
                <a:solidFill>
                  <a:schemeClr val="accent5"/>
                </a:solidFill>
                <a:latin typeface="Akkurat" panose="02000503030000020004" pitchFamily="2" charset="0"/>
              </a:rPr>
              <a:t> </a:t>
            </a:r>
            <a:r>
              <a:rPr lang="cs-CZ" b="1" dirty="0">
                <a:solidFill>
                  <a:schemeClr val="accent5"/>
                </a:solidFill>
                <a:latin typeface="Akkurat" panose="02000503030000020004" pitchFamily="2" charset="0"/>
              </a:rPr>
              <a:t>ZP</a:t>
            </a:r>
            <a:r>
              <a:rPr lang="en-US" b="1" dirty="0">
                <a:solidFill>
                  <a:schemeClr val="accent5"/>
                </a:solidFill>
                <a:latin typeface="Akkurat" panose="02000503030000020004" pitchFamily="2" charset="0"/>
              </a:rPr>
              <a:t>, </a:t>
            </a:r>
            <a:r>
              <a:rPr lang="cs-CZ" b="1" dirty="0">
                <a:solidFill>
                  <a:schemeClr val="accent5"/>
                </a:solidFill>
                <a:latin typeface="Akkurat" panose="02000503030000020004" pitchFamily="2" charset="0"/>
              </a:rPr>
              <a:t>dodržovat pokyny </a:t>
            </a:r>
            <a:r>
              <a:rPr lang="en-US" b="1" dirty="0" err="1">
                <a:solidFill>
                  <a:schemeClr val="accent5"/>
                </a:solidFill>
                <a:latin typeface="Akkurat" panose="02000503030000020004" pitchFamily="2" charset="0"/>
              </a:rPr>
              <a:t>výrobce</a:t>
            </a:r>
            <a:r>
              <a:rPr lang="en-US" b="1" dirty="0">
                <a:solidFill>
                  <a:schemeClr val="accent5"/>
                </a:solidFill>
                <a:latin typeface="Akkurat" panose="02000503030000020004" pitchFamily="2" charset="0"/>
              </a:rPr>
              <a:t> </a:t>
            </a:r>
            <a:r>
              <a:rPr lang="en-US" b="1" dirty="0" err="1">
                <a:solidFill>
                  <a:schemeClr val="accent5"/>
                </a:solidFill>
                <a:latin typeface="Akkurat" panose="02000503030000020004" pitchFamily="2" charset="0"/>
              </a:rPr>
              <a:t>sterilizátorů</a:t>
            </a:r>
            <a:r>
              <a:rPr lang="en-US" b="1" dirty="0">
                <a:solidFill>
                  <a:schemeClr val="accent5"/>
                </a:solidFill>
                <a:latin typeface="Akkurat" panose="02000503030000020004" pitchFamily="2" charset="0"/>
              </a:rPr>
              <a:t> a </a:t>
            </a:r>
            <a:r>
              <a:rPr lang="en-US" b="1" dirty="0" err="1">
                <a:solidFill>
                  <a:schemeClr val="accent5"/>
                </a:solidFill>
                <a:latin typeface="Akkurat" panose="02000503030000020004" pitchFamily="2" charset="0"/>
              </a:rPr>
              <a:t>místní</a:t>
            </a:r>
            <a:r>
              <a:rPr lang="en-US" b="1" dirty="0">
                <a:solidFill>
                  <a:schemeClr val="accent5"/>
                </a:solidFill>
                <a:latin typeface="Akkurat" panose="02000503030000020004" pitchFamily="2" charset="0"/>
              </a:rPr>
              <a:t> </a:t>
            </a:r>
            <a:r>
              <a:rPr lang="en-US" b="1" dirty="0" err="1">
                <a:solidFill>
                  <a:schemeClr val="accent5"/>
                </a:solidFill>
                <a:latin typeface="Akkurat" panose="02000503030000020004" pitchFamily="2" charset="0"/>
              </a:rPr>
              <a:t>předpisy</a:t>
            </a:r>
            <a:endParaRPr lang="hr-HR" dirty="0">
              <a:latin typeface="Akkurat" panose="02000503030000020004" pitchFamily="2" charset="0"/>
            </a:endParaRPr>
          </a:p>
        </p:txBody>
      </p:sp>
      <p:pic>
        <p:nvPicPr>
          <p:cNvPr id="12" name="Picture 6">
            <a:extLst>
              <a:ext uri="{FF2B5EF4-FFF2-40B4-BE49-F238E27FC236}">
                <a16:creationId xmlns:a16="http://schemas.microsoft.com/office/drawing/2014/main" id="{4E2EF88D-D452-FF49-9898-787C60F88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632" t="30646" r="13467" b="7034"/>
          <a:stretch>
            <a:fillRect/>
          </a:stretch>
        </p:blipFill>
        <p:spPr bwMode="auto">
          <a:xfrm>
            <a:off x="609599" y="2820635"/>
            <a:ext cx="2452603" cy="2818165"/>
          </a:xfrm>
          <a:prstGeom prst="rect">
            <a:avLst/>
          </a:prstGeom>
          <a:noFill/>
          <a:ln w="9525">
            <a:solidFill>
              <a:schemeClr val="tx2"/>
            </a:solidFill>
            <a:miter lim="800000"/>
            <a:headEnd/>
            <a:tailEnd/>
          </a:ln>
          <a:effectLst/>
          <a:scene3d>
            <a:camera prst="orthographicFront"/>
            <a:lightRig rig="threePt" dir="t"/>
          </a:scene3d>
          <a:sp3d>
            <a:bevelT w="0" h="0"/>
          </a:sp3d>
          <a:extLst>
            <a:ext uri="{909E8E84-426E-40DD-AFC4-6F175D3DCCD1}">
              <a14:hiddenFill xmlns:a14="http://schemas.microsoft.com/office/drawing/2010/main">
                <a:solidFill>
                  <a:schemeClr val="accent1"/>
                </a:solidFill>
              </a14:hiddenFill>
            </a:ext>
          </a:extLst>
        </p:spPr>
      </p:pic>
      <p:sp>
        <p:nvSpPr>
          <p:cNvPr id="13" name="Rectangle 10">
            <a:extLst>
              <a:ext uri="{FF2B5EF4-FFF2-40B4-BE49-F238E27FC236}">
                <a16:creationId xmlns:a16="http://schemas.microsoft.com/office/drawing/2014/main" id="{EC080DB1-0D2D-314E-9CED-55059F25AF91}"/>
              </a:ext>
            </a:extLst>
          </p:cNvPr>
          <p:cNvSpPr/>
          <p:nvPr/>
        </p:nvSpPr>
        <p:spPr>
          <a:xfrm>
            <a:off x="3470358" y="4652043"/>
            <a:ext cx="6934200" cy="923330"/>
          </a:xfrm>
          <a:prstGeom prst="rect">
            <a:avLst/>
          </a:prstGeom>
          <a:solidFill>
            <a:srgbClr val="F3F0F3"/>
          </a:solidFill>
          <a:effectLst/>
        </p:spPr>
        <p:txBody>
          <a:bodyPr wrap="square">
            <a:spAutoFit/>
          </a:bodyPr>
          <a:lstStyle/>
          <a:p>
            <a:pPr>
              <a:buClr>
                <a:schemeClr val="accent3"/>
              </a:buClr>
              <a:defRPr/>
            </a:pPr>
            <a:r>
              <a:rPr lang="hr-HR" b="1" dirty="0">
                <a:solidFill>
                  <a:schemeClr val="accent5"/>
                </a:solidFill>
                <a:latin typeface="Akkurat" panose="02000503030000020004" pitchFamily="2" charset="0"/>
              </a:rPr>
              <a:t>SPOTŘEBNÍ VÝROBKY VALIDOVANÉ ASP </a:t>
            </a:r>
            <a:r>
              <a:rPr lang="hr-HR" b="1" dirty="0">
                <a:latin typeface="Akkurat" panose="02000503030000020004" pitchFamily="2" charset="0"/>
              </a:rPr>
              <a:t>byly testovány v každém cyklu každého stroje, aby bylo zajištěno, že poskytují sterilní obal na základě rozdílů v parametrech cyklu.</a:t>
            </a:r>
            <a:endParaRPr lang="hr-HR" dirty="0">
              <a:latin typeface="Akkurat" panose="02000503030000020004" pitchFamily="2" charset="0"/>
            </a:endParaRPr>
          </a:p>
        </p:txBody>
      </p:sp>
      <p:pic>
        <p:nvPicPr>
          <p:cNvPr id="14" name="Imagem 13">
            <a:extLst>
              <a:ext uri="{FF2B5EF4-FFF2-40B4-BE49-F238E27FC236}">
                <a16:creationId xmlns:a16="http://schemas.microsoft.com/office/drawing/2014/main" id="{939D2BB6-3270-7B46-B3ED-E7B7B8082380}"/>
              </a:ext>
            </a:extLst>
          </p:cNvPr>
          <p:cNvPicPr>
            <a:picLocks noChangeAspect="1"/>
          </p:cNvPicPr>
          <p:nvPr/>
        </p:nvPicPr>
        <p:blipFill>
          <a:blip r:embed="rId6"/>
          <a:stretch>
            <a:fillRect/>
          </a:stretch>
        </p:blipFill>
        <p:spPr>
          <a:xfrm>
            <a:off x="10744200" y="6432653"/>
            <a:ext cx="742950" cy="367937"/>
          </a:xfrm>
          <a:prstGeom prst="rect">
            <a:avLst/>
          </a:prstGeom>
        </p:spPr>
      </p:pic>
      <p:sp>
        <p:nvSpPr>
          <p:cNvPr id="3" name="Rectangle: Rounded Corners 2">
            <a:extLst>
              <a:ext uri="{FF2B5EF4-FFF2-40B4-BE49-F238E27FC236}">
                <a16:creationId xmlns:a16="http://schemas.microsoft.com/office/drawing/2014/main" id="{78827825-37C5-0C4D-0E1D-EDAFAA47F018}"/>
              </a:ext>
            </a:extLst>
          </p:cNvPr>
          <p:cNvSpPr/>
          <p:nvPr/>
        </p:nvSpPr>
        <p:spPr>
          <a:xfrm>
            <a:off x="3733800" y="2820635"/>
            <a:ext cx="6934200" cy="1554090"/>
          </a:xfrm>
          <a:prstGeom prst="round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2093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a:extLst>
              <a:ext uri="{FF2B5EF4-FFF2-40B4-BE49-F238E27FC236}">
                <a16:creationId xmlns:a16="http://schemas.microsoft.com/office/drawing/2014/main" id="{E112A6B9-1466-664E-B39E-31B15201E990}"/>
              </a:ext>
            </a:extLst>
          </p:cNvPr>
          <p:cNvPicPr>
            <a:picLocks noChangeAspect="1"/>
          </p:cNvPicPr>
          <p:nvPr/>
        </p:nvPicPr>
        <p:blipFill rotWithShape="1">
          <a:blip r:embed="rId3"/>
          <a:srcRect l="548" t="13462" r="-404" b="-13462"/>
          <a:stretch/>
        </p:blipFill>
        <p:spPr>
          <a:xfrm>
            <a:off x="0" y="0"/>
            <a:ext cx="12229833" cy="7924800"/>
          </a:xfrm>
          <a:prstGeom prst="rect">
            <a:avLst/>
          </a:prstGeom>
        </p:spPr>
      </p:pic>
      <p:pic>
        <p:nvPicPr>
          <p:cNvPr id="24" name="Imagem 23">
            <a:extLst>
              <a:ext uri="{FF2B5EF4-FFF2-40B4-BE49-F238E27FC236}">
                <a16:creationId xmlns:a16="http://schemas.microsoft.com/office/drawing/2014/main" id="{2B23D1E2-1D5E-8342-A14D-BB7CF19BC9AF}"/>
              </a:ext>
            </a:extLst>
          </p:cNvPr>
          <p:cNvPicPr>
            <a:picLocks noChangeAspect="1"/>
          </p:cNvPicPr>
          <p:nvPr/>
        </p:nvPicPr>
        <p:blipFill>
          <a:blip r:embed="rId4"/>
          <a:stretch>
            <a:fillRect/>
          </a:stretch>
        </p:blipFill>
        <p:spPr>
          <a:xfrm>
            <a:off x="5528408" y="-837"/>
            <a:ext cx="6616700" cy="1511300"/>
          </a:xfrm>
          <a:prstGeom prst="rect">
            <a:avLst/>
          </a:prstGeom>
        </p:spPr>
      </p:pic>
      <p:pic>
        <p:nvPicPr>
          <p:cNvPr id="16" name="Imagem 15">
            <a:extLst>
              <a:ext uri="{FF2B5EF4-FFF2-40B4-BE49-F238E27FC236}">
                <a16:creationId xmlns:a16="http://schemas.microsoft.com/office/drawing/2014/main" id="{A3312E5B-DF19-F548-AF78-7F2EAFAB8C1E}"/>
              </a:ext>
            </a:extLst>
          </p:cNvPr>
          <p:cNvPicPr>
            <a:picLocks noChangeAspect="1"/>
          </p:cNvPicPr>
          <p:nvPr/>
        </p:nvPicPr>
        <p:blipFill>
          <a:blip r:embed="rId5"/>
          <a:stretch>
            <a:fillRect/>
          </a:stretch>
        </p:blipFill>
        <p:spPr>
          <a:xfrm>
            <a:off x="636110" y="748144"/>
            <a:ext cx="4621690" cy="926529"/>
          </a:xfrm>
          <a:prstGeom prst="rect">
            <a:avLst/>
          </a:prstGeom>
        </p:spPr>
      </p:pic>
      <p:sp>
        <p:nvSpPr>
          <p:cNvPr id="17" name="Retângulo 16">
            <a:extLst>
              <a:ext uri="{FF2B5EF4-FFF2-40B4-BE49-F238E27FC236}">
                <a16:creationId xmlns:a16="http://schemas.microsoft.com/office/drawing/2014/main" id="{8D3FAFF6-55B1-A347-892F-5B33DEB714F9}"/>
              </a:ext>
            </a:extLst>
          </p:cNvPr>
          <p:cNvSpPr/>
          <p:nvPr/>
        </p:nvSpPr>
        <p:spPr>
          <a:xfrm>
            <a:off x="381000" y="3429000"/>
            <a:ext cx="7467600" cy="1754326"/>
          </a:xfrm>
          <a:prstGeom prst="rect">
            <a:avLst/>
          </a:prstGeom>
        </p:spPr>
        <p:txBody>
          <a:bodyPr wrap="square">
            <a:spAutoFit/>
          </a:bodyPr>
          <a:lstStyle/>
          <a:p>
            <a:r>
              <a:rPr lang="cs-CZ" altLang="en-US" sz="3600" dirty="0">
                <a:solidFill>
                  <a:schemeClr val="accent3"/>
                </a:solidFill>
                <a:latin typeface="INDEPENDENT Text Medium" pitchFamily="2" charset="0"/>
              </a:rPr>
              <a:t>Děkuji vám za pozornost</a:t>
            </a:r>
            <a:endParaRPr lang="en-US" altLang="en-US" sz="3600" dirty="0">
              <a:solidFill>
                <a:schemeClr val="accent3"/>
              </a:solidFill>
              <a:latin typeface="INDEPENDENT Text Medium" pitchFamily="2" charset="0"/>
            </a:endParaRPr>
          </a:p>
          <a:p>
            <a:endParaRPr lang="cs-CZ" altLang="en-US" sz="3600" dirty="0">
              <a:solidFill>
                <a:schemeClr val="accent3"/>
              </a:solidFill>
              <a:latin typeface="INDEPENDENT Text Medium" pitchFamily="2" charset="0"/>
            </a:endParaRPr>
          </a:p>
          <a:p>
            <a:r>
              <a:rPr lang="en-US" altLang="en-US" sz="3600" dirty="0">
                <a:solidFill>
                  <a:schemeClr val="accent3"/>
                </a:solidFill>
                <a:latin typeface="INDEPENDENT Text Medium" pitchFamily="2" charset="0"/>
              </a:rPr>
              <a:t>j</a:t>
            </a:r>
            <a:r>
              <a:rPr lang="cs-CZ" altLang="en-US" sz="3600" dirty="0">
                <a:solidFill>
                  <a:schemeClr val="accent3"/>
                </a:solidFill>
                <a:latin typeface="INDEPENDENT Text Medium" pitchFamily="2" charset="0"/>
              </a:rPr>
              <a:t>aroslav.gajarsky</a:t>
            </a:r>
            <a:r>
              <a:rPr lang="en-US" altLang="en-US" sz="3600" dirty="0">
                <a:solidFill>
                  <a:schemeClr val="accent3"/>
                </a:solidFill>
                <a:latin typeface="INDEPENDENT Text Medium" pitchFamily="2" charset="0"/>
              </a:rPr>
              <a:t>@asp.com</a:t>
            </a:r>
            <a:endParaRPr lang="fr-FR" altLang="en-US" sz="3600" dirty="0">
              <a:solidFill>
                <a:schemeClr val="accent3"/>
              </a:solidFill>
              <a:latin typeface="INDEPENDENT Text Medium" pitchFamily="2" charset="0"/>
            </a:endParaRPr>
          </a:p>
        </p:txBody>
      </p:sp>
    </p:spTree>
    <p:extLst>
      <p:ext uri="{BB962C8B-B14F-4D97-AF65-F5344CB8AC3E}">
        <p14:creationId xmlns:p14="http://schemas.microsoft.com/office/powerpoint/2010/main" val="1809435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sp>
        <p:nvSpPr>
          <p:cNvPr id="3" name="Text Placeholder 17">
            <a:extLst>
              <a:ext uri="{FF2B5EF4-FFF2-40B4-BE49-F238E27FC236}">
                <a16:creationId xmlns:a16="http://schemas.microsoft.com/office/drawing/2014/main" id="{6DAB4B82-E0D7-261F-C0C5-9486412B8056}"/>
              </a:ext>
            </a:extLst>
          </p:cNvPr>
          <p:cNvSpPr>
            <a:spLocks noGrp="1"/>
          </p:cNvSpPr>
          <p:nvPr>
            <p:ph type="body" sz="quarter" idx="18"/>
          </p:nvPr>
        </p:nvSpPr>
        <p:spPr>
          <a:xfrm>
            <a:off x="533399" y="380999"/>
            <a:ext cx="11353800" cy="639763"/>
          </a:xfrm>
        </p:spPr>
        <p:txBody>
          <a:bodyPr>
            <a:normAutofit/>
          </a:bodyPr>
          <a:lstStyle/>
          <a:p>
            <a:pPr fontAlgn="auto">
              <a:lnSpc>
                <a:spcPct val="60000"/>
              </a:lnSpc>
              <a:spcAft>
                <a:spcPts val="0"/>
              </a:spcAft>
            </a:pPr>
            <a:r>
              <a:rPr lang="cs-CZ" dirty="0">
                <a:latin typeface="INDEPENDENT Text Medium" pitchFamily="2" charset="0"/>
              </a:rPr>
              <a:t>Přítomnost</a:t>
            </a:r>
            <a:endParaRPr lang="en-US" dirty="0">
              <a:latin typeface="INDEPENDENT Text Medium" pitchFamily="2" charset="0"/>
            </a:endParaRPr>
          </a:p>
        </p:txBody>
      </p:sp>
      <p:pic>
        <p:nvPicPr>
          <p:cNvPr id="20" name="Picture 4">
            <a:extLst>
              <a:ext uri="{FF2B5EF4-FFF2-40B4-BE49-F238E27FC236}">
                <a16:creationId xmlns:a16="http://schemas.microsoft.com/office/drawing/2014/main" id="{E0F55C09-9B13-A719-DBC5-F5D0ED1518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66" t="33821" r="12908" b="12649"/>
          <a:stretch/>
        </p:blipFill>
        <p:spPr bwMode="auto">
          <a:xfrm>
            <a:off x="609600" y="1676400"/>
            <a:ext cx="196988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ontent Placeholder 8">
            <a:extLst>
              <a:ext uri="{FF2B5EF4-FFF2-40B4-BE49-F238E27FC236}">
                <a16:creationId xmlns:a16="http://schemas.microsoft.com/office/drawing/2014/main" id="{7FB54449-837B-FF67-7D7F-3A4193780CCF}"/>
              </a:ext>
            </a:extLst>
          </p:cNvPr>
          <p:cNvSpPr txBox="1">
            <a:spLocks/>
          </p:cNvSpPr>
          <p:nvPr/>
        </p:nvSpPr>
        <p:spPr>
          <a:xfrm>
            <a:off x="3067684" y="1600200"/>
            <a:ext cx="8743315" cy="4351764"/>
          </a:xfrm>
          <a:prstGeom prst="rect">
            <a:avLst/>
          </a:prstGeom>
        </p:spPr>
        <p:txBody>
          <a:bodyPr/>
          <a:lstStyle>
            <a:lvl1pPr marL="169863" indent="-169863" algn="l" rtl="0" eaLnBrk="0" fontAlgn="base" hangingPunct="0">
              <a:spcBef>
                <a:spcPts val="0"/>
              </a:spcBef>
              <a:spcAft>
                <a:spcPts val="300"/>
              </a:spcAft>
              <a:buClr>
                <a:srgbClr val="3B6068"/>
              </a:buClr>
              <a:buSzPct val="100000"/>
              <a:buFont typeface="Arial" panose="020B0604020202020204" pitchFamily="34" charset="0"/>
              <a:buChar char="•"/>
              <a:defRPr sz="1800" kern="1200" spc="50" baseline="0">
                <a:solidFill>
                  <a:schemeClr val="tx1"/>
                </a:solidFill>
                <a:latin typeface="Arial" pitchFamily="34" charset="0"/>
                <a:ea typeface="+mn-ea"/>
                <a:cs typeface="Arial" pitchFamily="34" charset="0"/>
              </a:defRPr>
            </a:lvl1pPr>
            <a:lvl2pPr marL="406400" indent="-238125" algn="l" rtl="0" eaLnBrk="0" fontAlgn="base" hangingPunct="0">
              <a:spcBef>
                <a:spcPts val="0"/>
              </a:spcBef>
              <a:spcAft>
                <a:spcPts val="300"/>
              </a:spcAft>
              <a:buClr>
                <a:srgbClr val="3B6068"/>
              </a:buClr>
              <a:buSzPct val="150000"/>
              <a:buFont typeface="Arial" charset="0"/>
              <a:buChar char="–"/>
              <a:defRPr sz="1800" kern="1200">
                <a:solidFill>
                  <a:schemeClr val="tx1"/>
                </a:solidFill>
                <a:latin typeface="Arial" pitchFamily="34" charset="0"/>
                <a:ea typeface="+mn-ea"/>
                <a:cs typeface="Arial" pitchFamily="34" charset="0"/>
              </a:defRPr>
            </a:lvl2pPr>
            <a:lvl3pPr marL="517525" indent="-168275" algn="l" rtl="0" eaLnBrk="0" fontAlgn="base" hangingPunct="0">
              <a:spcBef>
                <a:spcPts val="0"/>
              </a:spcBef>
              <a:spcAft>
                <a:spcPts val="300"/>
              </a:spcAft>
              <a:buClr>
                <a:srgbClr val="3B6068"/>
              </a:buClr>
              <a:buSzPct val="100000"/>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685800" indent="-168275" algn="l" rtl="0" eaLnBrk="0" fontAlgn="base" hangingPunct="0">
              <a:spcBef>
                <a:spcPts val="0"/>
              </a:spcBef>
              <a:spcAft>
                <a:spcPts val="300"/>
              </a:spcAft>
              <a:buClr>
                <a:srgbClr val="3B6068"/>
              </a:buClr>
              <a:buSzPct val="150000"/>
              <a:buFont typeface="Arial" charset="0"/>
              <a:buChar char="–"/>
              <a:defRPr sz="1100" kern="1200">
                <a:solidFill>
                  <a:schemeClr val="tx1"/>
                </a:solidFill>
                <a:latin typeface="Arial" pitchFamily="34" charset="0"/>
                <a:ea typeface="+mn-ea"/>
                <a:cs typeface="Arial" pitchFamily="34" charset="0"/>
              </a:defRPr>
            </a:lvl4pPr>
            <a:lvl5pPr marL="806450" indent="-120650" algn="l" rtl="0" eaLnBrk="0" fontAlgn="base" hangingPunct="0">
              <a:spcBef>
                <a:spcPts val="0"/>
              </a:spcBef>
              <a:spcAft>
                <a:spcPts val="300"/>
              </a:spcAft>
              <a:buClr>
                <a:srgbClr val="3B6068"/>
              </a:buClr>
              <a:buSzPct val="150000"/>
              <a:buFont typeface="Arial" charset="0"/>
              <a:buChar char="»"/>
              <a:defRPr sz="1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accent5"/>
              </a:buClr>
              <a:buFont typeface="Arial" panose="020B0604020202020204" pitchFamily="34" charset="0"/>
              <a:buNone/>
            </a:pPr>
            <a:r>
              <a:rPr lang="hr-HR" sz="2000" b="1" u="sng" dirty="0">
                <a:solidFill>
                  <a:schemeClr val="accent5"/>
                </a:solidFill>
                <a:latin typeface="Akkurat" panose="02000503030000020004" pitchFamily="2" charset="0"/>
              </a:rPr>
              <a:t>INSTALOVANÁ ZÁKLADNA</a:t>
            </a:r>
          </a:p>
          <a:p>
            <a:pPr marL="0" indent="0">
              <a:spcAft>
                <a:spcPts val="0"/>
              </a:spcAft>
              <a:buClr>
                <a:schemeClr val="accent5"/>
              </a:buClr>
              <a:buNone/>
            </a:pPr>
            <a:r>
              <a:rPr lang="hr-HR" dirty="0">
                <a:solidFill>
                  <a:schemeClr val="accent5"/>
                </a:solidFill>
                <a:latin typeface="Akkurat" panose="02000503030000020004" pitchFamily="2" charset="0"/>
              </a:rPr>
              <a:t>&gt;</a:t>
            </a:r>
            <a:r>
              <a:rPr lang="en-US" dirty="0">
                <a:solidFill>
                  <a:schemeClr val="accent5"/>
                </a:solidFill>
                <a:latin typeface="Akkurat" panose="02000503030000020004" pitchFamily="2" charset="0"/>
              </a:rPr>
              <a:t> </a:t>
            </a:r>
            <a:r>
              <a:rPr lang="hr-HR" b="1" dirty="0">
                <a:solidFill>
                  <a:schemeClr val="accent5"/>
                </a:solidFill>
                <a:latin typeface="Akkurat" panose="02000503030000020004" pitchFamily="2" charset="0"/>
              </a:rPr>
              <a:t>22</a:t>
            </a:r>
            <a:r>
              <a:rPr lang="en-US" b="1" dirty="0">
                <a:solidFill>
                  <a:schemeClr val="accent5"/>
                </a:solidFill>
                <a:latin typeface="Akkurat" panose="02000503030000020004" pitchFamily="2" charset="0"/>
              </a:rPr>
              <a:t>.000 </a:t>
            </a:r>
            <a:r>
              <a:rPr lang="en-US" dirty="0" err="1">
                <a:latin typeface="Akkurat" panose="02000503030000020004" pitchFamily="2" charset="0"/>
              </a:rPr>
              <a:t>instal</a:t>
            </a:r>
            <a:r>
              <a:rPr lang="cs-CZ" dirty="0">
                <a:latin typeface="Akkurat" panose="02000503030000020004" pitchFamily="2" charset="0"/>
              </a:rPr>
              <a:t>ovaných</a:t>
            </a:r>
            <a:r>
              <a:rPr lang="en-US" dirty="0">
                <a:latin typeface="Akkurat" panose="02000503030000020004" pitchFamily="2" charset="0"/>
              </a:rPr>
              <a:t> system</a:t>
            </a:r>
            <a:r>
              <a:rPr lang="cs-CZ" dirty="0">
                <a:latin typeface="Akkurat" panose="02000503030000020004" pitchFamily="2" charset="0"/>
              </a:rPr>
              <a:t>ů</a:t>
            </a:r>
            <a:r>
              <a:rPr lang="en-US" dirty="0">
                <a:latin typeface="Akkurat" panose="02000503030000020004" pitchFamily="2" charset="0"/>
              </a:rPr>
              <a:t> </a:t>
            </a:r>
            <a:r>
              <a:rPr lang="hr-HR" dirty="0">
                <a:latin typeface="Akkurat" panose="02000503030000020004" pitchFamily="2" charset="0"/>
              </a:rPr>
              <a:t>celosvětově</a:t>
            </a:r>
          </a:p>
          <a:p>
            <a:pPr marL="0" indent="0">
              <a:spcAft>
                <a:spcPts val="0"/>
              </a:spcAft>
              <a:buClr>
                <a:schemeClr val="accent5"/>
              </a:buClr>
              <a:buNone/>
            </a:pPr>
            <a:r>
              <a:rPr lang="hr-HR" dirty="0">
                <a:solidFill>
                  <a:schemeClr val="accent5"/>
                </a:solidFill>
                <a:latin typeface="Akkurat" panose="02000503030000020004" pitchFamily="2" charset="0"/>
              </a:rPr>
              <a:t>&gt;  </a:t>
            </a:r>
            <a:r>
              <a:rPr lang="hr-HR" b="1" dirty="0">
                <a:solidFill>
                  <a:schemeClr val="accent5"/>
                </a:solidFill>
                <a:latin typeface="Akkurat" panose="02000503030000020004" pitchFamily="2" charset="0"/>
              </a:rPr>
              <a:t>5000</a:t>
            </a:r>
            <a:r>
              <a:rPr lang="hr-HR" dirty="0">
                <a:solidFill>
                  <a:schemeClr val="accent5"/>
                </a:solidFill>
                <a:latin typeface="Akkurat" panose="02000503030000020004" pitchFamily="2" charset="0"/>
              </a:rPr>
              <a:t> </a:t>
            </a:r>
            <a:r>
              <a:rPr lang="hr-HR" dirty="0">
                <a:latin typeface="Akkurat" panose="02000503030000020004" pitchFamily="2" charset="0"/>
              </a:rPr>
              <a:t>instalovaných systemů v Evropě</a:t>
            </a:r>
          </a:p>
          <a:p>
            <a:pPr marL="0" indent="0">
              <a:spcAft>
                <a:spcPts val="0"/>
              </a:spcAft>
              <a:buClr>
                <a:schemeClr val="accent5"/>
              </a:buClr>
              <a:buNone/>
            </a:pPr>
            <a:r>
              <a:rPr lang="hr-HR" dirty="0">
                <a:solidFill>
                  <a:schemeClr val="accent5"/>
                </a:solidFill>
                <a:latin typeface="Akkurat" panose="02000503030000020004" pitchFamily="2" charset="0"/>
              </a:rPr>
              <a:t>&gt;  </a:t>
            </a:r>
            <a:r>
              <a:rPr lang="cs-CZ" sz="2000" b="1" dirty="0">
                <a:solidFill>
                  <a:schemeClr val="accent5"/>
                </a:solidFill>
                <a:latin typeface="Akkurat" panose="02000503030000020004" pitchFamily="2" charset="0"/>
              </a:rPr>
              <a:t>1</a:t>
            </a:r>
            <a:r>
              <a:rPr lang="hr-HR" sz="2000" b="1" dirty="0">
                <a:solidFill>
                  <a:schemeClr val="accent5"/>
                </a:solidFill>
                <a:latin typeface="Akkurat" panose="02000503030000020004" pitchFamily="2" charset="0"/>
              </a:rPr>
              <a:t>00</a:t>
            </a:r>
            <a:r>
              <a:rPr lang="hr-HR" sz="2000" dirty="0">
                <a:solidFill>
                  <a:schemeClr val="accent5"/>
                </a:solidFill>
                <a:latin typeface="Akkurat" panose="02000503030000020004" pitchFamily="2" charset="0"/>
              </a:rPr>
              <a:t> </a:t>
            </a:r>
            <a:r>
              <a:rPr lang="hr-HR" sz="2000" dirty="0">
                <a:latin typeface="Akkurat" panose="02000503030000020004" pitchFamily="2" charset="0"/>
              </a:rPr>
              <a:t>instalovaných systémů v ČR/Slovensku</a:t>
            </a:r>
          </a:p>
          <a:p>
            <a:pPr marL="0" indent="0">
              <a:spcAft>
                <a:spcPts val="0"/>
              </a:spcAft>
              <a:buClr>
                <a:schemeClr val="accent5"/>
              </a:buClr>
              <a:buNone/>
            </a:pPr>
            <a:r>
              <a:rPr lang="hr-HR" sz="1600" dirty="0">
                <a:solidFill>
                  <a:srgbClr val="007582"/>
                </a:solidFill>
                <a:latin typeface="Akkurat" panose="02000503030000020004" pitchFamily="2" charset="0"/>
              </a:rPr>
              <a:t>   </a:t>
            </a:r>
            <a:endParaRPr lang="hr-HR" sz="1400" b="1" dirty="0">
              <a:solidFill>
                <a:srgbClr val="007582"/>
              </a:solidFill>
              <a:latin typeface="Akkurat" panose="02000503030000020004" pitchFamily="2" charset="0"/>
            </a:endParaRPr>
          </a:p>
          <a:p>
            <a:pPr marL="0" indent="0">
              <a:buClr>
                <a:schemeClr val="accent5"/>
              </a:buClr>
              <a:buFont typeface="Arial" panose="020B0604020202020204" pitchFamily="34" charset="0"/>
              <a:buNone/>
            </a:pPr>
            <a:r>
              <a:rPr lang="hr-HR" sz="2000" b="1" u="sng" dirty="0">
                <a:solidFill>
                  <a:schemeClr val="accent5"/>
                </a:solidFill>
                <a:latin typeface="Akkurat" panose="02000503030000020004" pitchFamily="2" charset="0"/>
              </a:rPr>
              <a:t>IFU ENDORSEMENTS</a:t>
            </a:r>
          </a:p>
          <a:p>
            <a:pPr>
              <a:buClr>
                <a:schemeClr val="accent5"/>
              </a:buClr>
              <a:buFont typeface="Wingdings" panose="05000000000000000000" pitchFamily="2" charset="2"/>
              <a:buChar char="Ø"/>
            </a:pPr>
            <a:r>
              <a:rPr lang="hr-HR" b="1" dirty="0">
                <a:solidFill>
                  <a:schemeClr val="accent5"/>
                </a:solidFill>
                <a:latin typeface="Akkurat" panose="02000503030000020004" pitchFamily="2" charset="0"/>
              </a:rPr>
              <a:t>23.000 ZP prověřeno a zalistováno ve </a:t>
            </a:r>
            <a:r>
              <a:rPr lang="hr-HR" b="1" dirty="0">
                <a:solidFill>
                  <a:schemeClr val="accent5"/>
                </a:solidFill>
                <a:latin typeface="Akkurat" panose="02000503030000020004" pitchFamily="2" charset="0"/>
                <a:hlinkClick r:id="rId5"/>
              </a:rPr>
              <a:t>www.sterradsterilityguide.com</a:t>
            </a:r>
            <a:endParaRPr lang="hr-HR" b="1" dirty="0">
              <a:solidFill>
                <a:schemeClr val="accent5"/>
              </a:solidFill>
              <a:latin typeface="Akkurat" panose="02000503030000020004" pitchFamily="2" charset="0"/>
            </a:endParaRPr>
          </a:p>
          <a:p>
            <a:pPr marL="0" indent="0">
              <a:buClr>
                <a:schemeClr val="accent5"/>
              </a:buClr>
              <a:buNone/>
            </a:pPr>
            <a:r>
              <a:rPr lang="hr-HR" dirty="0">
                <a:latin typeface="Akkurat" panose="02000503030000020004" pitchFamily="2" charset="0"/>
              </a:rPr>
              <a:t>Medical Device Manufacturer ( společný dlouholetý projekt)</a:t>
            </a:r>
            <a:endParaRPr lang="hr-HR" sz="1400" dirty="0">
              <a:solidFill>
                <a:schemeClr val="accent5"/>
              </a:solidFill>
              <a:latin typeface="Akkurat" panose="02000503030000020004" pitchFamily="2" charset="0"/>
            </a:endParaRPr>
          </a:p>
          <a:p>
            <a:pPr marL="0" indent="0">
              <a:buClr>
                <a:schemeClr val="accent5"/>
              </a:buClr>
              <a:buFont typeface="Arial" panose="020B0604020202020204" pitchFamily="34" charset="0"/>
              <a:buNone/>
            </a:pPr>
            <a:r>
              <a:rPr lang="hr-HR" sz="2000" b="1" u="sng" dirty="0">
                <a:solidFill>
                  <a:schemeClr val="accent5"/>
                </a:solidFill>
                <a:latin typeface="Akkurat" panose="02000503030000020004" pitchFamily="2" charset="0"/>
              </a:rPr>
              <a:t>COMPLIANCE</a:t>
            </a:r>
            <a:r>
              <a:rPr lang="hr-HR" sz="2000" b="1" dirty="0">
                <a:solidFill>
                  <a:schemeClr val="accent5"/>
                </a:solidFill>
                <a:latin typeface="Akkurat" panose="02000503030000020004" pitchFamily="2" charset="0"/>
              </a:rPr>
              <a:t> / SHODA</a:t>
            </a:r>
          </a:p>
          <a:p>
            <a:pPr>
              <a:buClr>
                <a:schemeClr val="accent5"/>
              </a:buClr>
            </a:pPr>
            <a:r>
              <a:rPr lang="hr-HR" b="1" dirty="0">
                <a:solidFill>
                  <a:schemeClr val="tx2"/>
                </a:solidFill>
                <a:latin typeface="Akkurat" panose="02000503030000020004" pitchFamily="2" charset="0"/>
              </a:rPr>
              <a:t>ISO Standards </a:t>
            </a:r>
            <a:r>
              <a:rPr lang="hr-HR" dirty="0">
                <a:solidFill>
                  <a:schemeClr val="tx2"/>
                </a:solidFill>
                <a:latin typeface="Akkurat" panose="02000503030000020004" pitchFamily="2" charset="0"/>
              </a:rPr>
              <a:t>and </a:t>
            </a:r>
            <a:r>
              <a:rPr lang="hr-HR" b="1" dirty="0">
                <a:solidFill>
                  <a:schemeClr val="tx2"/>
                </a:solidFill>
                <a:latin typeface="Akkurat" panose="02000503030000020004" pitchFamily="2" charset="0"/>
              </a:rPr>
              <a:t>EN Norms, MDR</a:t>
            </a:r>
            <a:endParaRPr lang="hr-HR" sz="1400" dirty="0">
              <a:solidFill>
                <a:schemeClr val="accent1">
                  <a:lumMod val="50000"/>
                </a:schemeClr>
              </a:solidFill>
              <a:latin typeface="Akkurat" panose="02000503030000020004" pitchFamily="2" charset="0"/>
            </a:endParaRPr>
          </a:p>
          <a:p>
            <a:pPr marL="0" indent="0">
              <a:buClr>
                <a:schemeClr val="accent5"/>
              </a:buClr>
              <a:buNone/>
            </a:pPr>
            <a:r>
              <a:rPr lang="hr-HR" sz="2000" b="1" u="sng" dirty="0">
                <a:solidFill>
                  <a:schemeClr val="accent5"/>
                </a:solidFill>
                <a:latin typeface="Akkurat" panose="02000503030000020004" pitchFamily="2" charset="0"/>
              </a:rPr>
              <a:t>INOVACE</a:t>
            </a:r>
          </a:p>
          <a:p>
            <a:pPr>
              <a:buClr>
                <a:schemeClr val="accent5"/>
              </a:buClr>
            </a:pPr>
            <a:r>
              <a:rPr lang="en-GB" dirty="0" err="1">
                <a:latin typeface="Akkurat" panose="02000503030000020004" pitchFamily="2" charset="0"/>
              </a:rPr>
              <a:t>Cyklus</a:t>
            </a:r>
            <a:r>
              <a:rPr lang="en-GB" dirty="0">
                <a:latin typeface="Akkurat" panose="02000503030000020004" pitchFamily="2" charset="0"/>
              </a:rPr>
              <a:t> </a:t>
            </a:r>
            <a:r>
              <a:rPr lang="en-GB" dirty="0" err="1">
                <a:latin typeface="Akkurat" panose="02000503030000020004" pitchFamily="2" charset="0"/>
              </a:rPr>
              <a:t>předběžné</a:t>
            </a:r>
            <a:r>
              <a:rPr lang="en-GB" dirty="0">
                <a:latin typeface="Akkurat" panose="02000503030000020004" pitchFamily="2" charset="0"/>
              </a:rPr>
              <a:t> </a:t>
            </a:r>
            <a:r>
              <a:rPr lang="cs-CZ" dirty="0">
                <a:latin typeface="Akkurat" panose="02000503030000020004" pitchFamily="2" charset="0"/>
              </a:rPr>
              <a:t>diagnostiky</a:t>
            </a:r>
            <a:r>
              <a:rPr lang="en-GB" dirty="0">
                <a:latin typeface="Akkurat" panose="02000503030000020004" pitchFamily="2" charset="0"/>
              </a:rPr>
              <a:t> </a:t>
            </a:r>
            <a:r>
              <a:rPr lang="en-GB" b="1" dirty="0" err="1">
                <a:solidFill>
                  <a:schemeClr val="accent5"/>
                </a:solidFill>
                <a:latin typeface="Akkurat" panose="02000503030000020004" pitchFamily="2" charset="0"/>
              </a:rPr>
              <a:t>eliminující</a:t>
            </a:r>
            <a:r>
              <a:rPr lang="en-GB" b="1" dirty="0">
                <a:solidFill>
                  <a:schemeClr val="accent5"/>
                </a:solidFill>
                <a:latin typeface="Akkurat" panose="02000503030000020004" pitchFamily="2" charset="0"/>
              </a:rPr>
              <a:t> </a:t>
            </a:r>
            <a:r>
              <a:rPr lang="en-GB" b="1" dirty="0" err="1">
                <a:solidFill>
                  <a:schemeClr val="accent5"/>
                </a:solidFill>
                <a:latin typeface="Akkurat" panose="02000503030000020004" pitchFamily="2" charset="0"/>
              </a:rPr>
              <a:t>zrušení</a:t>
            </a:r>
            <a:r>
              <a:rPr lang="en-GB" b="1" dirty="0">
                <a:solidFill>
                  <a:schemeClr val="accent5"/>
                </a:solidFill>
                <a:latin typeface="Akkurat" panose="02000503030000020004" pitchFamily="2" charset="0"/>
              </a:rPr>
              <a:t> </a:t>
            </a:r>
            <a:r>
              <a:rPr lang="en-GB" b="1" dirty="0" err="1">
                <a:solidFill>
                  <a:schemeClr val="accent5"/>
                </a:solidFill>
                <a:latin typeface="Akkurat" panose="02000503030000020004" pitchFamily="2" charset="0"/>
              </a:rPr>
              <a:t>cyklu</a:t>
            </a:r>
            <a:endParaRPr lang="cs-CZ" b="1" dirty="0">
              <a:solidFill>
                <a:schemeClr val="accent5"/>
              </a:solidFill>
            </a:endParaRPr>
          </a:p>
          <a:p>
            <a:pPr>
              <a:buClr>
                <a:schemeClr val="accent5"/>
              </a:buClr>
            </a:pPr>
            <a:r>
              <a:rPr lang="en-US" dirty="0" err="1">
                <a:latin typeface="Akkurat" panose="02000503030000020004" pitchFamily="2" charset="0"/>
              </a:rPr>
              <a:t>Plně</a:t>
            </a:r>
            <a:r>
              <a:rPr lang="en-US" dirty="0">
                <a:latin typeface="Akkurat" panose="02000503030000020004" pitchFamily="2" charset="0"/>
              </a:rPr>
              <a:t> </a:t>
            </a:r>
            <a:r>
              <a:rPr lang="en-US" b="1" dirty="0" err="1">
                <a:solidFill>
                  <a:schemeClr val="accent5"/>
                </a:solidFill>
                <a:latin typeface="Akkurat" panose="02000503030000020004" pitchFamily="2" charset="0"/>
              </a:rPr>
              <a:t>integrovaný</a:t>
            </a:r>
            <a:r>
              <a:rPr lang="en-US" b="1" dirty="0">
                <a:solidFill>
                  <a:schemeClr val="accent5"/>
                </a:solidFill>
                <a:latin typeface="Akkurat" panose="02000503030000020004" pitchFamily="2" charset="0"/>
              </a:rPr>
              <a:t> </a:t>
            </a:r>
            <a:r>
              <a:rPr lang="en-US" b="1" dirty="0" err="1">
                <a:solidFill>
                  <a:schemeClr val="accent5"/>
                </a:solidFill>
                <a:latin typeface="Akkurat" panose="02000503030000020004" pitchFamily="2" charset="0"/>
              </a:rPr>
              <a:t>sterilizační</a:t>
            </a:r>
            <a:r>
              <a:rPr lang="en-US" b="1" dirty="0">
                <a:solidFill>
                  <a:schemeClr val="accent5"/>
                </a:solidFill>
                <a:latin typeface="Akkurat" panose="02000503030000020004" pitchFamily="2" charset="0"/>
              </a:rPr>
              <a:t> </a:t>
            </a:r>
            <a:r>
              <a:rPr lang="en-US" b="1" dirty="0" err="1">
                <a:solidFill>
                  <a:schemeClr val="accent5"/>
                </a:solidFill>
                <a:latin typeface="Akkurat" panose="02000503030000020004" pitchFamily="2" charset="0"/>
              </a:rPr>
              <a:t>ekosystém</a:t>
            </a:r>
            <a:r>
              <a:rPr lang="en-US" b="1" dirty="0">
                <a:solidFill>
                  <a:schemeClr val="accent5"/>
                </a:solidFill>
                <a:latin typeface="Akkurat" panose="02000503030000020004" pitchFamily="2" charset="0"/>
              </a:rPr>
              <a:t> </a:t>
            </a:r>
            <a:r>
              <a:rPr lang="en-US" dirty="0">
                <a:latin typeface="Akkurat" panose="02000503030000020004" pitchFamily="2" charset="0"/>
              </a:rPr>
              <a:t>s</a:t>
            </a:r>
            <a:r>
              <a:rPr lang="cs-CZ" dirty="0">
                <a:latin typeface="Akkurat" panose="02000503030000020004" pitchFamily="2" charset="0"/>
              </a:rPr>
              <a:t>e</a:t>
            </a:r>
            <a:r>
              <a:rPr lang="en-US" dirty="0">
                <a:latin typeface="Akkurat" panose="02000503030000020004" pitchFamily="2" charset="0"/>
              </a:rPr>
              <a:t> </a:t>
            </a:r>
            <a:r>
              <a:rPr lang="en-US" dirty="0" err="1">
                <a:latin typeface="Akkurat" panose="02000503030000020004" pitchFamily="2" charset="0"/>
              </a:rPr>
              <a:t>sdílením</a:t>
            </a:r>
            <a:r>
              <a:rPr lang="en-US" dirty="0">
                <a:latin typeface="Akkurat" panose="02000503030000020004" pitchFamily="2" charset="0"/>
              </a:rPr>
              <a:t> </a:t>
            </a:r>
            <a:r>
              <a:rPr lang="en-US" dirty="0" err="1">
                <a:latin typeface="Akkurat" panose="02000503030000020004" pitchFamily="2" charset="0"/>
              </a:rPr>
              <a:t>informací</a:t>
            </a:r>
            <a:endParaRPr lang="cs-CZ" dirty="0">
              <a:latin typeface="Akkurat" panose="02000503030000020004" pitchFamily="2" charset="0"/>
            </a:endParaRPr>
          </a:p>
          <a:p>
            <a:pPr>
              <a:buClr>
                <a:schemeClr val="accent5"/>
              </a:buClr>
            </a:pPr>
            <a:r>
              <a:rPr lang="hr-HR" dirty="0">
                <a:latin typeface="Akkurat" panose="02000503030000020004" pitchFamily="2" charset="0"/>
              </a:rPr>
              <a:t>Nejrychlejší odečet BI/PCD na světě, výsledek za </a:t>
            </a:r>
            <a:r>
              <a:rPr lang="hr-HR" b="1" dirty="0">
                <a:solidFill>
                  <a:schemeClr val="accent5"/>
                </a:solidFill>
              </a:rPr>
              <a:t>15 minut - VELOCITY</a:t>
            </a:r>
          </a:p>
        </p:txBody>
      </p:sp>
      <p:sp>
        <p:nvSpPr>
          <p:cNvPr id="23" name="Rectangle 3">
            <a:extLst>
              <a:ext uri="{FF2B5EF4-FFF2-40B4-BE49-F238E27FC236}">
                <a16:creationId xmlns:a16="http://schemas.microsoft.com/office/drawing/2014/main" id="{79BAD30F-E6F8-1351-0FD0-1E7E4C52C4E9}"/>
              </a:ext>
            </a:extLst>
          </p:cNvPr>
          <p:cNvSpPr/>
          <p:nvPr/>
        </p:nvSpPr>
        <p:spPr>
          <a:xfrm>
            <a:off x="0" y="1066800"/>
            <a:ext cx="12185904" cy="400110"/>
          </a:xfrm>
          <a:prstGeom prst="rect">
            <a:avLst/>
          </a:prstGeom>
          <a:solidFill>
            <a:schemeClr val="accent2"/>
          </a:solidFill>
        </p:spPr>
        <p:txBody>
          <a:bodyPr wrap="square">
            <a:spAutoFit/>
          </a:bodyPr>
          <a:lstStyle/>
          <a:p>
            <a:r>
              <a:rPr lang="hr-HR" sz="2000" dirty="0">
                <a:solidFill>
                  <a:schemeClr val="bg1"/>
                </a:solidFill>
                <a:latin typeface="Akkurat" panose="02000503030000020004" pitchFamily="2" charset="0"/>
              </a:rPr>
              <a:t>         ASP JE WW LEADER V OBLASTI LOW TEMPERATURE STERILIZATION</a:t>
            </a:r>
          </a:p>
        </p:txBody>
      </p:sp>
      <p:pic>
        <p:nvPicPr>
          <p:cNvPr id="24" name="Imagem 23" descr="Uma imagem com sentado, computador, em pé, homem&#10;&#10;Descrição gerada automaticamente">
            <a:extLst>
              <a:ext uri="{FF2B5EF4-FFF2-40B4-BE49-F238E27FC236}">
                <a16:creationId xmlns:a16="http://schemas.microsoft.com/office/drawing/2014/main" id="{8EB91B30-62D4-17CD-1C75-081AC984D12C}"/>
              </a:ext>
            </a:extLst>
          </p:cNvPr>
          <p:cNvPicPr>
            <a:picLocks noChangeAspect="1"/>
          </p:cNvPicPr>
          <p:nvPr/>
        </p:nvPicPr>
        <p:blipFill>
          <a:blip r:embed="rId6"/>
          <a:stretch>
            <a:fillRect/>
          </a:stretch>
        </p:blipFill>
        <p:spPr>
          <a:xfrm>
            <a:off x="48451" y="2477171"/>
            <a:ext cx="3190278" cy="4024035"/>
          </a:xfrm>
          <a:prstGeom prst="rect">
            <a:avLst/>
          </a:prstGeom>
        </p:spPr>
      </p:pic>
    </p:spTree>
    <p:extLst>
      <p:ext uri="{BB962C8B-B14F-4D97-AF65-F5344CB8AC3E}">
        <p14:creationId xmlns:p14="http://schemas.microsoft.com/office/powerpoint/2010/main" val="94968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pic>
        <p:nvPicPr>
          <p:cNvPr id="28" name="Imagem 27" descr="Uma imagem com símbolo, desenho, alimentação, luz&#10;&#10;Descrição gerada automaticamente">
            <a:extLst>
              <a:ext uri="{FF2B5EF4-FFF2-40B4-BE49-F238E27FC236}">
                <a16:creationId xmlns:a16="http://schemas.microsoft.com/office/drawing/2014/main" id="{CCC878A0-5D9B-C243-BEB2-D0EE98F16540}"/>
              </a:ext>
            </a:extLst>
          </p:cNvPr>
          <p:cNvPicPr>
            <a:picLocks noChangeAspect="1"/>
          </p:cNvPicPr>
          <p:nvPr/>
        </p:nvPicPr>
        <p:blipFill>
          <a:blip r:embed="rId4"/>
          <a:stretch>
            <a:fillRect/>
          </a:stretch>
        </p:blipFill>
        <p:spPr>
          <a:xfrm>
            <a:off x="397475" y="3927825"/>
            <a:ext cx="974730" cy="974730"/>
          </a:xfrm>
          <a:prstGeom prst="rect">
            <a:avLst/>
          </a:prstGeom>
        </p:spPr>
      </p:pic>
      <p:sp>
        <p:nvSpPr>
          <p:cNvPr id="20" name="Retângulo 2">
            <a:extLst>
              <a:ext uri="{FF2B5EF4-FFF2-40B4-BE49-F238E27FC236}">
                <a16:creationId xmlns:a16="http://schemas.microsoft.com/office/drawing/2014/main" id="{6E03E80A-0A83-877E-A52A-C85E0FA07AB5}"/>
              </a:ext>
            </a:extLst>
          </p:cNvPr>
          <p:cNvSpPr/>
          <p:nvPr/>
        </p:nvSpPr>
        <p:spPr>
          <a:xfrm>
            <a:off x="609600" y="1452314"/>
            <a:ext cx="9906001" cy="707886"/>
          </a:xfrm>
          <a:prstGeom prst="rect">
            <a:avLst/>
          </a:prstGeom>
        </p:spPr>
        <p:txBody>
          <a:bodyPr wrap="square">
            <a:spAutoFit/>
          </a:bodyPr>
          <a:lstStyle/>
          <a:p>
            <a:r>
              <a:rPr lang="en-US" sz="2000" b="1" dirty="0" err="1">
                <a:solidFill>
                  <a:schemeClr val="accent5"/>
                </a:solidFill>
                <a:latin typeface="Akkurat" panose="02000503030000020004" pitchFamily="2" charset="0"/>
                <a:cs typeface="Arial"/>
              </a:rPr>
              <a:t>Infekce</a:t>
            </a:r>
            <a:r>
              <a:rPr lang="en-US" sz="2000" b="1" dirty="0">
                <a:solidFill>
                  <a:schemeClr val="accent5"/>
                </a:solidFill>
                <a:latin typeface="Akkurat" panose="02000503030000020004" pitchFamily="2" charset="0"/>
                <a:cs typeface="Arial"/>
              </a:rPr>
              <a:t> v </a:t>
            </a:r>
            <a:r>
              <a:rPr lang="en-US" sz="2000" b="1" dirty="0" err="1">
                <a:solidFill>
                  <a:schemeClr val="accent5"/>
                </a:solidFill>
                <a:latin typeface="Akkurat" panose="02000503030000020004" pitchFamily="2" charset="0"/>
                <a:cs typeface="Arial"/>
              </a:rPr>
              <a:t>místě</a:t>
            </a:r>
            <a:r>
              <a:rPr lang="en-US" sz="2000" b="1" dirty="0">
                <a:solidFill>
                  <a:schemeClr val="accent5"/>
                </a:solidFill>
                <a:latin typeface="Akkurat" panose="02000503030000020004" pitchFamily="2" charset="0"/>
                <a:cs typeface="Arial"/>
              </a:rPr>
              <a:t> </a:t>
            </a:r>
            <a:r>
              <a:rPr lang="en-US" sz="2000" b="1" dirty="0" err="1">
                <a:solidFill>
                  <a:schemeClr val="accent5"/>
                </a:solidFill>
                <a:latin typeface="Akkurat" panose="02000503030000020004" pitchFamily="2" charset="0"/>
                <a:cs typeface="Arial"/>
              </a:rPr>
              <a:t>chirurgického</a:t>
            </a:r>
            <a:r>
              <a:rPr lang="en-US" sz="2000" b="1" dirty="0">
                <a:solidFill>
                  <a:schemeClr val="accent5"/>
                </a:solidFill>
                <a:latin typeface="Akkurat" panose="02000503030000020004" pitchFamily="2" charset="0"/>
                <a:cs typeface="Arial"/>
              </a:rPr>
              <a:t> </a:t>
            </a:r>
            <a:r>
              <a:rPr lang="en-US" sz="2000" b="1" dirty="0" err="1">
                <a:solidFill>
                  <a:schemeClr val="accent5"/>
                </a:solidFill>
                <a:latin typeface="Akkurat" panose="02000503030000020004" pitchFamily="2" charset="0"/>
                <a:cs typeface="Arial"/>
              </a:rPr>
              <a:t>zákroku</a:t>
            </a:r>
            <a:r>
              <a:rPr lang="en-US" sz="2000" b="1" dirty="0">
                <a:solidFill>
                  <a:schemeClr val="accent5"/>
                </a:solidFill>
                <a:latin typeface="Akkurat" panose="02000503030000020004" pitchFamily="2" charset="0"/>
                <a:cs typeface="Arial"/>
              </a:rPr>
              <a:t> (SSI) </a:t>
            </a:r>
            <a:r>
              <a:rPr lang="en-US" sz="2000" b="1" dirty="0" err="1">
                <a:solidFill>
                  <a:schemeClr val="accent5"/>
                </a:solidFill>
                <a:latin typeface="Akkurat" panose="02000503030000020004" pitchFamily="2" charset="0"/>
                <a:cs typeface="Arial"/>
              </a:rPr>
              <a:t>potenciálně</a:t>
            </a:r>
            <a:r>
              <a:rPr lang="en-US" sz="2000" b="1" dirty="0">
                <a:solidFill>
                  <a:schemeClr val="accent5"/>
                </a:solidFill>
                <a:latin typeface="Akkurat" panose="02000503030000020004" pitchFamily="2" charset="0"/>
                <a:cs typeface="Arial"/>
              </a:rPr>
              <a:t> </a:t>
            </a:r>
            <a:r>
              <a:rPr lang="en-US" sz="2000" b="1" dirty="0" err="1">
                <a:solidFill>
                  <a:schemeClr val="accent5"/>
                </a:solidFill>
                <a:latin typeface="Akkurat" panose="02000503030000020004" pitchFamily="2" charset="0"/>
                <a:cs typeface="Arial"/>
              </a:rPr>
              <a:t>způsobené</a:t>
            </a:r>
            <a:r>
              <a:rPr lang="en-US" sz="2000" b="1" dirty="0">
                <a:solidFill>
                  <a:schemeClr val="accent5"/>
                </a:solidFill>
                <a:latin typeface="Akkurat" panose="02000503030000020004" pitchFamily="2" charset="0"/>
                <a:cs typeface="Arial"/>
              </a:rPr>
              <a:t> </a:t>
            </a:r>
            <a:r>
              <a:rPr lang="en-US" sz="2000" b="1" dirty="0" err="1">
                <a:solidFill>
                  <a:schemeClr val="accent5"/>
                </a:solidFill>
                <a:latin typeface="Akkurat" panose="02000503030000020004" pitchFamily="2" charset="0"/>
                <a:cs typeface="Arial"/>
              </a:rPr>
              <a:t>kontaminovanými</a:t>
            </a:r>
            <a:r>
              <a:rPr lang="en-US" sz="2000" b="1" dirty="0">
                <a:solidFill>
                  <a:schemeClr val="accent5"/>
                </a:solidFill>
                <a:latin typeface="Akkurat" panose="02000503030000020004" pitchFamily="2" charset="0"/>
                <a:cs typeface="Arial"/>
              </a:rPr>
              <a:t> </a:t>
            </a:r>
            <a:r>
              <a:rPr lang="en-US" sz="2000" b="1" dirty="0" err="1">
                <a:solidFill>
                  <a:schemeClr val="accent5"/>
                </a:solidFill>
                <a:latin typeface="Akkurat" panose="02000503030000020004" pitchFamily="2" charset="0"/>
                <a:cs typeface="Arial"/>
              </a:rPr>
              <a:t>nástroji</a:t>
            </a:r>
            <a:r>
              <a:rPr lang="en-US" sz="2000" b="1" dirty="0">
                <a:solidFill>
                  <a:schemeClr val="accent5"/>
                </a:solidFill>
                <a:latin typeface="Akkurat" panose="02000503030000020004" pitchFamily="2" charset="0"/>
                <a:cs typeface="Arial"/>
              </a:rPr>
              <a:t> </a:t>
            </a:r>
            <a:r>
              <a:rPr lang="en-US" sz="2000" b="1" dirty="0" err="1">
                <a:solidFill>
                  <a:schemeClr val="accent5"/>
                </a:solidFill>
                <a:latin typeface="Akkurat" panose="02000503030000020004" pitchFamily="2" charset="0"/>
                <a:cs typeface="Arial"/>
              </a:rPr>
              <a:t>představují</a:t>
            </a:r>
            <a:r>
              <a:rPr lang="en-US" sz="2000" b="1" dirty="0">
                <a:solidFill>
                  <a:schemeClr val="accent5"/>
                </a:solidFill>
                <a:latin typeface="Akkurat" panose="02000503030000020004" pitchFamily="2" charset="0"/>
                <a:cs typeface="Arial"/>
              </a:rPr>
              <a:t> </a:t>
            </a:r>
            <a:r>
              <a:rPr lang="en-US" sz="2000" b="1" dirty="0" err="1">
                <a:solidFill>
                  <a:schemeClr val="accent5"/>
                </a:solidFill>
                <a:latin typeface="Akkurat" panose="02000503030000020004" pitchFamily="2" charset="0"/>
                <a:cs typeface="Arial"/>
              </a:rPr>
              <a:t>převládající</a:t>
            </a:r>
            <a:r>
              <a:rPr lang="en-US" sz="2000" b="1" dirty="0">
                <a:solidFill>
                  <a:schemeClr val="accent5"/>
                </a:solidFill>
                <a:latin typeface="Akkurat" panose="02000503030000020004" pitchFamily="2" charset="0"/>
                <a:cs typeface="Arial"/>
              </a:rPr>
              <a:t> a </a:t>
            </a:r>
            <a:r>
              <a:rPr lang="en-US" sz="2000" b="1" dirty="0" err="1">
                <a:solidFill>
                  <a:schemeClr val="accent5"/>
                </a:solidFill>
                <a:latin typeface="Akkurat" panose="02000503030000020004" pitchFamily="2" charset="0"/>
                <a:cs typeface="Arial"/>
              </a:rPr>
              <a:t>smrtelnou</a:t>
            </a:r>
            <a:r>
              <a:rPr lang="en-US" sz="2000" b="1" dirty="0">
                <a:solidFill>
                  <a:schemeClr val="accent5"/>
                </a:solidFill>
                <a:latin typeface="Akkurat" panose="02000503030000020004" pitchFamily="2" charset="0"/>
                <a:cs typeface="Arial"/>
              </a:rPr>
              <a:t> </a:t>
            </a:r>
            <a:r>
              <a:rPr lang="en-US" sz="2000" b="1" dirty="0" err="1">
                <a:solidFill>
                  <a:schemeClr val="accent5"/>
                </a:solidFill>
                <a:latin typeface="Akkurat" panose="02000503030000020004" pitchFamily="2" charset="0"/>
                <a:cs typeface="Arial"/>
              </a:rPr>
              <a:t>hrozbu</a:t>
            </a:r>
            <a:r>
              <a:rPr lang="en-US" sz="2000" b="1" dirty="0">
                <a:solidFill>
                  <a:schemeClr val="accent5"/>
                </a:solidFill>
                <a:latin typeface="Akkurat" panose="02000503030000020004" pitchFamily="2" charset="0"/>
                <a:cs typeface="Arial"/>
              </a:rPr>
              <a:t> pro </a:t>
            </a:r>
            <a:r>
              <a:rPr lang="en-US" sz="2000" b="1" dirty="0" err="1">
                <a:solidFill>
                  <a:schemeClr val="accent5"/>
                </a:solidFill>
                <a:latin typeface="Akkurat" panose="02000503030000020004" pitchFamily="2" charset="0"/>
                <a:cs typeface="Arial"/>
              </a:rPr>
              <a:t>nemocnice</a:t>
            </a:r>
            <a:endParaRPr lang="en-US" sz="2000" b="1" dirty="0">
              <a:solidFill>
                <a:schemeClr val="accent5"/>
              </a:solidFill>
              <a:latin typeface="Akkurat" panose="02000503030000020004" pitchFamily="2" charset="0"/>
              <a:cs typeface="Arial"/>
            </a:endParaRPr>
          </a:p>
        </p:txBody>
      </p:sp>
      <p:pic>
        <p:nvPicPr>
          <p:cNvPr id="22" name="Imagem 16">
            <a:extLst>
              <a:ext uri="{FF2B5EF4-FFF2-40B4-BE49-F238E27FC236}">
                <a16:creationId xmlns:a16="http://schemas.microsoft.com/office/drawing/2014/main" id="{F319F652-3274-0580-374F-7B191BE4EE95}"/>
              </a:ext>
            </a:extLst>
          </p:cNvPr>
          <p:cNvPicPr>
            <a:picLocks noChangeAspect="1"/>
          </p:cNvPicPr>
          <p:nvPr/>
        </p:nvPicPr>
        <p:blipFill>
          <a:blip r:embed="rId5"/>
          <a:stretch>
            <a:fillRect/>
          </a:stretch>
        </p:blipFill>
        <p:spPr>
          <a:xfrm flipV="1">
            <a:off x="594400" y="2468125"/>
            <a:ext cx="3687999" cy="45719"/>
          </a:xfrm>
          <a:prstGeom prst="rect">
            <a:avLst/>
          </a:prstGeom>
        </p:spPr>
      </p:pic>
      <p:pic>
        <p:nvPicPr>
          <p:cNvPr id="23" name="Imagem 18">
            <a:extLst>
              <a:ext uri="{FF2B5EF4-FFF2-40B4-BE49-F238E27FC236}">
                <a16:creationId xmlns:a16="http://schemas.microsoft.com/office/drawing/2014/main" id="{F79CFF0C-ECBE-BF00-EDB7-7C216F24CDC3}"/>
              </a:ext>
            </a:extLst>
          </p:cNvPr>
          <p:cNvPicPr>
            <a:picLocks noChangeAspect="1"/>
          </p:cNvPicPr>
          <p:nvPr/>
        </p:nvPicPr>
        <p:blipFill>
          <a:blip r:embed="rId5"/>
          <a:stretch>
            <a:fillRect/>
          </a:stretch>
        </p:blipFill>
        <p:spPr>
          <a:xfrm flipV="1">
            <a:off x="609600" y="1097281"/>
            <a:ext cx="3687999" cy="45719"/>
          </a:xfrm>
          <a:prstGeom prst="rect">
            <a:avLst/>
          </a:prstGeom>
        </p:spPr>
      </p:pic>
      <p:sp>
        <p:nvSpPr>
          <p:cNvPr id="24" name="TextBox 4">
            <a:extLst>
              <a:ext uri="{FF2B5EF4-FFF2-40B4-BE49-F238E27FC236}">
                <a16:creationId xmlns:a16="http://schemas.microsoft.com/office/drawing/2014/main" id="{E42EA2FB-D12A-D7A3-64D4-DE9F6E483D1C}"/>
              </a:ext>
            </a:extLst>
          </p:cNvPr>
          <p:cNvSpPr txBox="1"/>
          <p:nvPr/>
        </p:nvSpPr>
        <p:spPr>
          <a:xfrm>
            <a:off x="609600" y="5715000"/>
            <a:ext cx="11125200" cy="507831"/>
          </a:xfrm>
          <a:prstGeom prst="rect">
            <a:avLst/>
          </a:prstGeom>
          <a:noFill/>
        </p:spPr>
        <p:txBody>
          <a:bodyPr wrap="square" rtlCol="0">
            <a:spAutoFit/>
          </a:bodyPr>
          <a:lstStyle/>
          <a:p>
            <a:r>
              <a:rPr lang="en-US" sz="900" dirty="0">
                <a:solidFill>
                  <a:schemeClr val="tx2"/>
                </a:solidFill>
                <a:latin typeface="Akkurat" panose="02000503030000020004" pitchFamily="2" charset="0"/>
                <a:cs typeface="Arial" panose="020B0604020202020204" pitchFamily="34" charset="0"/>
              </a:rPr>
              <a:t>Sources: http://</a:t>
            </a:r>
            <a:r>
              <a:rPr lang="en-US" sz="900" dirty="0" err="1">
                <a:solidFill>
                  <a:schemeClr val="tx2"/>
                </a:solidFill>
                <a:latin typeface="Akkurat" panose="02000503030000020004" pitchFamily="2" charset="0"/>
                <a:cs typeface="Arial" panose="020B0604020202020204" pitchFamily="34" charset="0"/>
              </a:rPr>
              <a:t>www.sciencedirect.com</a:t>
            </a:r>
            <a:r>
              <a:rPr lang="en-US" sz="900" dirty="0">
                <a:solidFill>
                  <a:schemeClr val="tx2"/>
                </a:solidFill>
                <a:latin typeface="Akkurat" panose="02000503030000020004" pitchFamily="2" charset="0"/>
                <a:cs typeface="Arial" panose="020B0604020202020204" pitchFamily="34" charset="0"/>
              </a:rPr>
              <a:t>/science/article/</a:t>
            </a:r>
            <a:r>
              <a:rPr lang="en-US" sz="900" dirty="0" err="1">
                <a:solidFill>
                  <a:schemeClr val="tx2"/>
                </a:solidFill>
                <a:latin typeface="Akkurat" panose="02000503030000020004" pitchFamily="2" charset="0"/>
                <a:cs typeface="Arial" panose="020B0604020202020204" pitchFamily="34" charset="0"/>
              </a:rPr>
              <a:t>pii</a:t>
            </a:r>
            <a:r>
              <a:rPr lang="en-US" sz="900" dirty="0">
                <a:solidFill>
                  <a:schemeClr val="tx2"/>
                </a:solidFill>
                <a:latin typeface="Akkurat" panose="02000503030000020004" pitchFamily="2" charset="0"/>
                <a:cs typeface="Arial" panose="020B0604020202020204" pitchFamily="34" charset="0"/>
              </a:rPr>
              <a:t>/S1473309915002704; http://</a:t>
            </a:r>
            <a:r>
              <a:rPr lang="en-US" sz="900" dirty="0" err="1">
                <a:solidFill>
                  <a:schemeClr val="tx2"/>
                </a:solidFill>
                <a:latin typeface="Akkurat" panose="02000503030000020004" pitchFamily="2" charset="0"/>
                <a:cs typeface="Arial" panose="020B0604020202020204" pitchFamily="34" charset="0"/>
              </a:rPr>
              <a:t>www.ahrq.gov</a:t>
            </a:r>
            <a:r>
              <a:rPr lang="en-US" sz="900" dirty="0">
                <a:solidFill>
                  <a:schemeClr val="tx2"/>
                </a:solidFill>
                <a:latin typeface="Akkurat" panose="02000503030000020004" pitchFamily="2" charset="0"/>
                <a:cs typeface="Arial" panose="020B0604020202020204" pitchFamily="34" charset="0"/>
              </a:rPr>
              <a:t>/professionals/quality-patient-safety/</a:t>
            </a:r>
            <a:r>
              <a:rPr lang="en-US" sz="900" dirty="0" err="1">
                <a:solidFill>
                  <a:schemeClr val="tx2"/>
                </a:solidFill>
                <a:latin typeface="Akkurat" panose="02000503030000020004" pitchFamily="2" charset="0"/>
                <a:cs typeface="Arial" panose="020B0604020202020204" pitchFamily="34" charset="0"/>
              </a:rPr>
              <a:t>pfp</a:t>
            </a:r>
            <a:r>
              <a:rPr lang="en-US" sz="900" dirty="0">
                <a:solidFill>
                  <a:schemeClr val="tx2"/>
                </a:solidFill>
                <a:latin typeface="Akkurat" panose="02000503030000020004" pitchFamily="2" charset="0"/>
                <a:cs typeface="Arial" panose="020B0604020202020204" pitchFamily="34" charset="0"/>
              </a:rPr>
              <a:t>/interimhacrate2013.html; http://</a:t>
            </a:r>
            <a:r>
              <a:rPr lang="en-US" sz="900" dirty="0" err="1">
                <a:solidFill>
                  <a:schemeClr val="tx2"/>
                </a:solidFill>
                <a:latin typeface="Akkurat" panose="02000503030000020004" pitchFamily="2" charset="0"/>
                <a:cs typeface="Arial" panose="020B0604020202020204" pitchFamily="34" charset="0"/>
              </a:rPr>
              <a:t>www.ncbi.nlm.nih.gov</a:t>
            </a:r>
            <a:r>
              <a:rPr lang="en-US" sz="900" dirty="0">
                <a:solidFill>
                  <a:schemeClr val="tx2"/>
                </a:solidFill>
                <a:latin typeface="Akkurat" panose="02000503030000020004" pitchFamily="2" charset="0"/>
                <a:cs typeface="Arial" panose="020B0604020202020204" pitchFamily="34" charset="0"/>
              </a:rPr>
              <a:t>/</a:t>
            </a:r>
            <a:r>
              <a:rPr lang="en-US" sz="900" dirty="0" err="1">
                <a:solidFill>
                  <a:schemeClr val="tx2"/>
                </a:solidFill>
                <a:latin typeface="Akkurat" panose="02000503030000020004" pitchFamily="2" charset="0"/>
                <a:cs typeface="Arial" panose="020B0604020202020204" pitchFamily="34" charset="0"/>
              </a:rPr>
              <a:t>pubmed</a:t>
            </a:r>
            <a:r>
              <a:rPr lang="en-US" sz="900" dirty="0">
                <a:solidFill>
                  <a:schemeClr val="tx2"/>
                </a:solidFill>
                <a:latin typeface="Akkurat" panose="02000503030000020004" pitchFamily="2" charset="0"/>
                <a:cs typeface="Arial" panose="020B0604020202020204" pitchFamily="34" charset="0"/>
              </a:rPr>
              <a:t>/22704634; http://</a:t>
            </a:r>
            <a:r>
              <a:rPr lang="en-US" sz="900" dirty="0" err="1">
                <a:solidFill>
                  <a:schemeClr val="tx2"/>
                </a:solidFill>
                <a:latin typeface="Akkurat" panose="02000503030000020004" pitchFamily="2" charset="0"/>
                <a:cs typeface="Arial" panose="020B0604020202020204" pitchFamily="34" charset="0"/>
              </a:rPr>
              <a:t>www.ncbi.nlm.nih.gov</a:t>
            </a:r>
            <a:r>
              <a:rPr lang="en-US" sz="900" dirty="0">
                <a:solidFill>
                  <a:schemeClr val="tx2"/>
                </a:solidFill>
                <a:latin typeface="Akkurat" panose="02000503030000020004" pitchFamily="2" charset="0"/>
                <a:cs typeface="Arial" panose="020B0604020202020204" pitchFamily="34" charset="0"/>
              </a:rPr>
              <a:t>/</a:t>
            </a:r>
            <a:r>
              <a:rPr lang="en-US" sz="900" dirty="0" err="1">
                <a:solidFill>
                  <a:schemeClr val="tx2"/>
                </a:solidFill>
                <a:latin typeface="Akkurat" panose="02000503030000020004" pitchFamily="2" charset="0"/>
                <a:cs typeface="Arial" panose="020B0604020202020204" pitchFamily="34" charset="0"/>
              </a:rPr>
              <a:t>pubmed</a:t>
            </a:r>
            <a:r>
              <a:rPr lang="en-US" sz="900" dirty="0">
                <a:solidFill>
                  <a:schemeClr val="tx2"/>
                </a:solidFill>
                <a:latin typeface="Akkurat" panose="02000503030000020004" pitchFamily="2" charset="0"/>
                <a:cs typeface="Arial" panose="020B0604020202020204" pitchFamily="34" charset="0"/>
              </a:rPr>
              <a:t>/22080656; Kirkland KB, et al. The impact of surgical site infections in the 1990s. Infection Control and Hospital Epidemiology.</a:t>
            </a:r>
          </a:p>
        </p:txBody>
      </p:sp>
      <p:graphicFrame>
        <p:nvGraphicFramePr>
          <p:cNvPr id="25" name="Chart 6">
            <a:extLst>
              <a:ext uri="{FF2B5EF4-FFF2-40B4-BE49-F238E27FC236}">
                <a16:creationId xmlns:a16="http://schemas.microsoft.com/office/drawing/2014/main" id="{C02A4E2D-44DB-C5CD-2470-A0BF7F639A23}"/>
              </a:ext>
            </a:extLst>
          </p:cNvPr>
          <p:cNvGraphicFramePr/>
          <p:nvPr>
            <p:extLst>
              <p:ext uri="{D42A27DB-BD31-4B8C-83A1-F6EECF244321}">
                <p14:modId xmlns:p14="http://schemas.microsoft.com/office/powerpoint/2010/main" val="4115532588"/>
              </p:ext>
            </p:extLst>
          </p:nvPr>
        </p:nvGraphicFramePr>
        <p:xfrm>
          <a:off x="609600" y="2565446"/>
          <a:ext cx="2512705" cy="2533703"/>
        </p:xfrm>
        <a:graphic>
          <a:graphicData uri="http://schemas.openxmlformats.org/drawingml/2006/chart">
            <c:chart xmlns:c="http://schemas.openxmlformats.org/drawingml/2006/chart" xmlns:r="http://schemas.openxmlformats.org/officeDocument/2006/relationships" r:id="rId6"/>
          </a:graphicData>
        </a:graphic>
      </p:graphicFrame>
      <p:grpSp>
        <p:nvGrpSpPr>
          <p:cNvPr id="27" name="Group 14">
            <a:extLst>
              <a:ext uri="{FF2B5EF4-FFF2-40B4-BE49-F238E27FC236}">
                <a16:creationId xmlns:a16="http://schemas.microsoft.com/office/drawing/2014/main" id="{1DAB736F-519F-9685-6C58-5EED10528B1F}"/>
              </a:ext>
            </a:extLst>
          </p:cNvPr>
          <p:cNvGrpSpPr/>
          <p:nvPr/>
        </p:nvGrpSpPr>
        <p:grpSpPr>
          <a:xfrm>
            <a:off x="1035078" y="3217893"/>
            <a:ext cx="1784322" cy="1085910"/>
            <a:chOff x="882678" y="2514600"/>
            <a:chExt cx="1784322" cy="1085910"/>
          </a:xfrm>
        </p:grpSpPr>
        <p:sp>
          <p:nvSpPr>
            <p:cNvPr id="29" name="TextBox 2">
              <a:extLst>
                <a:ext uri="{FF2B5EF4-FFF2-40B4-BE49-F238E27FC236}">
                  <a16:creationId xmlns:a16="http://schemas.microsoft.com/office/drawing/2014/main" id="{98590A91-C09F-93ED-9E56-0FCC22DF2987}"/>
                </a:ext>
              </a:extLst>
            </p:cNvPr>
            <p:cNvSpPr txBox="1"/>
            <p:nvPr/>
          </p:nvSpPr>
          <p:spPr>
            <a:xfrm>
              <a:off x="882678" y="2514600"/>
              <a:ext cx="1784322" cy="861774"/>
            </a:xfrm>
            <a:prstGeom prst="rect">
              <a:avLst/>
            </a:prstGeom>
            <a:noFill/>
          </p:spPr>
          <p:txBody>
            <a:bodyPr wrap="square" rtlCol="0">
              <a:spAutoFit/>
            </a:bodyPr>
            <a:lstStyle/>
            <a:p>
              <a:pPr algn="ctr">
                <a:lnSpc>
                  <a:spcPct val="80000"/>
                </a:lnSpc>
              </a:pPr>
              <a:r>
                <a:rPr lang="en-US" sz="6000" b="1" dirty="0">
                  <a:solidFill>
                    <a:schemeClr val="accent1"/>
                  </a:solidFill>
                  <a:latin typeface="Arial" panose="020B0604020202020204" pitchFamily="34" charset="0"/>
                  <a:cs typeface="Arial" panose="020B0604020202020204" pitchFamily="34" charset="0"/>
                </a:rPr>
                <a:t>22</a:t>
              </a:r>
              <a:r>
                <a:rPr lang="en-US" sz="2400" dirty="0">
                  <a:solidFill>
                    <a:schemeClr val="accent1"/>
                  </a:solidFill>
                  <a:latin typeface="Arial" panose="020B0604020202020204" pitchFamily="34" charset="0"/>
                  <a:cs typeface="Arial" panose="020B0604020202020204" pitchFamily="34" charset="0"/>
                </a:rPr>
                <a:t>% </a:t>
              </a:r>
            </a:p>
          </p:txBody>
        </p:sp>
        <p:sp>
          <p:nvSpPr>
            <p:cNvPr id="31" name="TextBox 11">
              <a:extLst>
                <a:ext uri="{FF2B5EF4-FFF2-40B4-BE49-F238E27FC236}">
                  <a16:creationId xmlns:a16="http://schemas.microsoft.com/office/drawing/2014/main" id="{AC7C45F5-4F5E-4DCD-0BCE-62A00FCB48F4}"/>
                </a:ext>
              </a:extLst>
            </p:cNvPr>
            <p:cNvSpPr txBox="1"/>
            <p:nvPr/>
          </p:nvSpPr>
          <p:spPr>
            <a:xfrm>
              <a:off x="990601" y="3200400"/>
              <a:ext cx="1295399" cy="400110"/>
            </a:xfrm>
            <a:prstGeom prst="rect">
              <a:avLst/>
            </a:prstGeom>
            <a:noFill/>
          </p:spPr>
          <p:txBody>
            <a:bodyPr wrap="square" rtlCol="0">
              <a:spAutoFit/>
            </a:bodyPr>
            <a:lstStyle/>
            <a:p>
              <a:pPr algn="ctr">
                <a:lnSpc>
                  <a:spcPct val="80000"/>
                </a:lnSpc>
              </a:pPr>
              <a:r>
                <a:rPr lang="en-US" sz="2400" dirty="0">
                  <a:solidFill>
                    <a:schemeClr val="accent1"/>
                  </a:solidFill>
                  <a:latin typeface="Arial" panose="020B0604020202020204" pitchFamily="34" charset="0"/>
                  <a:cs typeface="Arial" panose="020B0604020202020204" pitchFamily="34" charset="0"/>
                </a:rPr>
                <a:t>of HAIs</a:t>
              </a:r>
            </a:p>
          </p:txBody>
        </p:sp>
      </p:grpSp>
      <p:sp>
        <p:nvSpPr>
          <p:cNvPr id="32" name="Content Placeholder 8">
            <a:extLst>
              <a:ext uri="{FF2B5EF4-FFF2-40B4-BE49-F238E27FC236}">
                <a16:creationId xmlns:a16="http://schemas.microsoft.com/office/drawing/2014/main" id="{9FD2A189-1A4C-5BFF-8006-CFAE71E28968}"/>
              </a:ext>
            </a:extLst>
          </p:cNvPr>
          <p:cNvSpPr txBox="1">
            <a:spLocks/>
          </p:cNvSpPr>
          <p:nvPr/>
        </p:nvSpPr>
        <p:spPr>
          <a:xfrm>
            <a:off x="3230228" y="2590800"/>
            <a:ext cx="8129589" cy="2286000"/>
          </a:xfrm>
          <a:prstGeom prst="rect">
            <a:avLst/>
          </a:prstGeom>
        </p:spPr>
        <p:txBody>
          <a:bodyPr/>
          <a:lstStyle>
            <a:lvl1pPr marL="169863" indent="-169863" algn="l" rtl="0" eaLnBrk="0" fontAlgn="base" hangingPunct="0">
              <a:spcBef>
                <a:spcPts val="0"/>
              </a:spcBef>
              <a:spcAft>
                <a:spcPts val="300"/>
              </a:spcAft>
              <a:buClr>
                <a:srgbClr val="3B6068"/>
              </a:buClr>
              <a:buSzPct val="100000"/>
              <a:buFont typeface="Arial" panose="020B0604020202020204" pitchFamily="34" charset="0"/>
              <a:buChar char="•"/>
              <a:defRPr sz="1800" kern="1200" spc="50" baseline="0">
                <a:solidFill>
                  <a:schemeClr val="tx1"/>
                </a:solidFill>
                <a:latin typeface="Arial" pitchFamily="34" charset="0"/>
                <a:ea typeface="+mn-ea"/>
                <a:cs typeface="Arial" pitchFamily="34" charset="0"/>
              </a:defRPr>
            </a:lvl1pPr>
            <a:lvl2pPr marL="406400" indent="-238125" algn="l" rtl="0" eaLnBrk="0" fontAlgn="base" hangingPunct="0">
              <a:spcBef>
                <a:spcPts val="0"/>
              </a:spcBef>
              <a:spcAft>
                <a:spcPts val="300"/>
              </a:spcAft>
              <a:buClr>
                <a:srgbClr val="3B6068"/>
              </a:buClr>
              <a:buSzPct val="150000"/>
              <a:buFont typeface="Arial" charset="0"/>
              <a:buChar char="–"/>
              <a:defRPr sz="1800" kern="1200">
                <a:solidFill>
                  <a:schemeClr val="tx1"/>
                </a:solidFill>
                <a:latin typeface="Arial" pitchFamily="34" charset="0"/>
                <a:ea typeface="+mn-ea"/>
                <a:cs typeface="Arial" pitchFamily="34" charset="0"/>
              </a:defRPr>
            </a:lvl2pPr>
            <a:lvl3pPr marL="517525" indent="-168275" algn="l" rtl="0" eaLnBrk="0" fontAlgn="base" hangingPunct="0">
              <a:spcBef>
                <a:spcPts val="0"/>
              </a:spcBef>
              <a:spcAft>
                <a:spcPts val="300"/>
              </a:spcAft>
              <a:buClr>
                <a:srgbClr val="3B6068"/>
              </a:buClr>
              <a:buSzPct val="100000"/>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685800" indent="-168275" algn="l" rtl="0" eaLnBrk="0" fontAlgn="base" hangingPunct="0">
              <a:spcBef>
                <a:spcPts val="0"/>
              </a:spcBef>
              <a:spcAft>
                <a:spcPts val="300"/>
              </a:spcAft>
              <a:buClr>
                <a:srgbClr val="3B6068"/>
              </a:buClr>
              <a:buSzPct val="150000"/>
              <a:buFont typeface="Arial" charset="0"/>
              <a:buChar char="–"/>
              <a:defRPr sz="1100" kern="1200">
                <a:solidFill>
                  <a:schemeClr val="tx1"/>
                </a:solidFill>
                <a:latin typeface="Arial" pitchFamily="34" charset="0"/>
                <a:ea typeface="+mn-ea"/>
                <a:cs typeface="Arial" pitchFamily="34" charset="0"/>
              </a:defRPr>
            </a:lvl4pPr>
            <a:lvl5pPr marL="806450" indent="-120650" algn="l" rtl="0" eaLnBrk="0" fontAlgn="base" hangingPunct="0">
              <a:spcBef>
                <a:spcPts val="0"/>
              </a:spcBef>
              <a:spcAft>
                <a:spcPts val="300"/>
              </a:spcAft>
              <a:buClr>
                <a:srgbClr val="3B6068"/>
              </a:buClr>
              <a:buSzPct val="150000"/>
              <a:buFont typeface="Arial" charset="0"/>
              <a:buChar char="»"/>
              <a:defRPr sz="1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500"/>
              </a:spcAft>
              <a:buClr>
                <a:schemeClr val="accent3"/>
              </a:buClr>
            </a:pPr>
            <a:r>
              <a:rPr lang="en-US" sz="2400" dirty="0">
                <a:latin typeface="Akkurat" panose="02000503030000020004" pitchFamily="2" charset="0"/>
              </a:rPr>
              <a:t>SSIs </a:t>
            </a:r>
            <a:r>
              <a:rPr lang="cs-CZ" sz="2400" dirty="0">
                <a:latin typeface="Akkurat" panose="02000503030000020004" pitchFamily="2" charset="0"/>
              </a:rPr>
              <a:t>jsou ty nejběžnější nákazy získané při pobytu v nemocnici“ /</a:t>
            </a:r>
            <a:r>
              <a:rPr lang="en-US" sz="2400" b="1" dirty="0">
                <a:latin typeface="Akkurat" panose="02000503030000020004" pitchFamily="2" charset="0"/>
              </a:rPr>
              <a:t> </a:t>
            </a:r>
            <a:r>
              <a:rPr lang="en-US" sz="2400" dirty="0">
                <a:latin typeface="Akkurat" panose="02000503030000020004" pitchFamily="2" charset="0"/>
              </a:rPr>
              <a:t>HAIs</a:t>
            </a:r>
            <a:r>
              <a:rPr lang="cs-CZ" sz="2400" dirty="0">
                <a:latin typeface="Akkurat" panose="02000503030000020004" pitchFamily="2" charset="0"/>
              </a:rPr>
              <a:t>/ </a:t>
            </a:r>
            <a:r>
              <a:rPr lang="en-US" sz="2400" dirty="0">
                <a:latin typeface="Akkurat" panose="02000503030000020004" pitchFamily="2" charset="0"/>
              </a:rPr>
              <a:t>—</a:t>
            </a:r>
            <a:r>
              <a:rPr lang="en-US" sz="2400" b="1" dirty="0">
                <a:latin typeface="Akkurat" panose="02000503030000020004" pitchFamily="2" charset="0"/>
              </a:rPr>
              <a:t>22%</a:t>
            </a:r>
          </a:p>
          <a:p>
            <a:pPr lvl="1">
              <a:spcAft>
                <a:spcPts val="1500"/>
              </a:spcAft>
              <a:buClr>
                <a:schemeClr val="accent3"/>
              </a:buClr>
            </a:pPr>
            <a:r>
              <a:rPr lang="en-US" sz="2400" dirty="0">
                <a:latin typeface="Akkurat" panose="02000503030000020004" pitchFamily="2" charset="0"/>
              </a:rPr>
              <a:t> </a:t>
            </a:r>
            <a:r>
              <a:rPr lang="en-US" sz="2400" b="1" u="sng" dirty="0" err="1">
                <a:solidFill>
                  <a:schemeClr val="accent5"/>
                </a:solidFill>
                <a:latin typeface="Akkurat" panose="02000503030000020004" pitchFamily="2" charset="0"/>
                <a:cs typeface="Arial"/>
              </a:rPr>
              <a:t>čištění</a:t>
            </a:r>
            <a:r>
              <a:rPr lang="en-US" sz="2400" b="1" u="sng" dirty="0">
                <a:solidFill>
                  <a:schemeClr val="accent5"/>
                </a:solidFill>
                <a:latin typeface="Akkurat" panose="02000503030000020004" pitchFamily="2" charset="0"/>
                <a:cs typeface="Arial"/>
              </a:rPr>
              <a:t> a </a:t>
            </a:r>
            <a:r>
              <a:rPr lang="en-US" sz="2400" b="1" u="sng" dirty="0" err="1">
                <a:solidFill>
                  <a:schemeClr val="accent5"/>
                </a:solidFill>
                <a:latin typeface="Akkurat" panose="02000503030000020004" pitchFamily="2" charset="0"/>
                <a:cs typeface="Arial"/>
              </a:rPr>
              <a:t>sterilizace</a:t>
            </a:r>
            <a:r>
              <a:rPr lang="en-US" sz="2400" b="1" u="sng" dirty="0">
                <a:solidFill>
                  <a:schemeClr val="accent5"/>
                </a:solidFill>
                <a:latin typeface="Akkurat" panose="02000503030000020004" pitchFamily="2" charset="0"/>
                <a:cs typeface="Arial"/>
              </a:rPr>
              <a:t> </a:t>
            </a:r>
            <a:r>
              <a:rPr lang="cs-CZ" sz="2400" b="1" u="sng" dirty="0">
                <a:solidFill>
                  <a:schemeClr val="accent5"/>
                </a:solidFill>
                <a:latin typeface="Akkurat" panose="02000503030000020004" pitchFamily="2" charset="0"/>
                <a:cs typeface="Arial"/>
              </a:rPr>
              <a:t>Zdravotnických prostředků / ZP/</a:t>
            </a:r>
            <a:endParaRPr lang="cs-CZ" sz="2400" b="1" u="sng" dirty="0">
              <a:solidFill>
                <a:schemeClr val="accent5"/>
              </a:solidFill>
              <a:cs typeface="Arial"/>
            </a:endParaRPr>
          </a:p>
          <a:p>
            <a:pPr lvl="1">
              <a:spcAft>
                <a:spcPts val="1500"/>
              </a:spcAft>
              <a:buClr>
                <a:schemeClr val="accent3"/>
              </a:buClr>
            </a:pPr>
            <a:r>
              <a:rPr lang="en-US" sz="2400" dirty="0" err="1">
                <a:latin typeface="Akkurat" panose="02000503030000020004" pitchFamily="2" charset="0"/>
              </a:rPr>
              <a:t>Ministerstvo</a:t>
            </a:r>
            <a:r>
              <a:rPr lang="en-US" sz="2400" dirty="0">
                <a:latin typeface="Akkurat" panose="02000503030000020004" pitchFamily="2" charset="0"/>
              </a:rPr>
              <a:t> </a:t>
            </a:r>
            <a:r>
              <a:rPr lang="en-US" sz="2400" dirty="0" err="1">
                <a:latin typeface="Akkurat" panose="02000503030000020004" pitchFamily="2" charset="0"/>
              </a:rPr>
              <a:t>zdravotnictví</a:t>
            </a:r>
            <a:r>
              <a:rPr lang="en-US" sz="2400" dirty="0">
                <a:latin typeface="Akkurat" panose="02000503030000020004" pitchFamily="2" charset="0"/>
              </a:rPr>
              <a:t> USA </a:t>
            </a:r>
            <a:r>
              <a:rPr lang="en-US" sz="2400" dirty="0" err="1">
                <a:latin typeface="Akkurat" panose="02000503030000020004" pitchFamily="2" charset="0"/>
              </a:rPr>
              <a:t>označilo</a:t>
            </a:r>
            <a:r>
              <a:rPr lang="en-US" sz="2400" dirty="0">
                <a:latin typeface="Akkurat" panose="02000503030000020004" pitchFamily="2" charset="0"/>
              </a:rPr>
              <a:t> </a:t>
            </a:r>
            <a:r>
              <a:rPr lang="en-US" sz="2400" dirty="0" err="1">
                <a:latin typeface="Akkurat" panose="02000503030000020004" pitchFamily="2" charset="0"/>
              </a:rPr>
              <a:t>snížení</a:t>
            </a:r>
            <a:r>
              <a:rPr lang="en-US" sz="2400" dirty="0">
                <a:latin typeface="Akkurat" panose="02000503030000020004" pitchFamily="2" charset="0"/>
              </a:rPr>
              <a:t> SSI za </a:t>
            </a:r>
            <a:r>
              <a:rPr lang="en-US" sz="2400" dirty="0" err="1">
                <a:latin typeface="Akkurat" panose="02000503030000020004" pitchFamily="2" charset="0"/>
              </a:rPr>
              <a:t>nejvyšší</a:t>
            </a:r>
            <a:r>
              <a:rPr lang="en-US" sz="2400" dirty="0">
                <a:latin typeface="Akkurat" panose="02000503030000020004" pitchFamily="2" charset="0"/>
              </a:rPr>
              <a:t> </a:t>
            </a:r>
            <a:r>
              <a:rPr lang="en-US" sz="2400" dirty="0" err="1">
                <a:latin typeface="Akkurat" panose="02000503030000020004" pitchFamily="2" charset="0"/>
              </a:rPr>
              <a:t>národní</a:t>
            </a:r>
            <a:r>
              <a:rPr lang="en-US" sz="2400" dirty="0">
                <a:latin typeface="Akkurat" panose="02000503030000020004" pitchFamily="2" charset="0"/>
              </a:rPr>
              <a:t> </a:t>
            </a:r>
            <a:r>
              <a:rPr lang="en-US" sz="2400" dirty="0" err="1">
                <a:latin typeface="Akkurat" panose="02000503030000020004" pitchFamily="2" charset="0"/>
              </a:rPr>
              <a:t>prioritu</a:t>
            </a:r>
            <a:r>
              <a:rPr lang="en-US" sz="2400" dirty="0">
                <a:latin typeface="Akkurat" panose="02000503030000020004" pitchFamily="2" charset="0"/>
              </a:rPr>
              <a:t> </a:t>
            </a:r>
            <a:r>
              <a:rPr lang="en-US" sz="2400" dirty="0" err="1">
                <a:latin typeface="Akkurat" panose="02000503030000020004" pitchFamily="2" charset="0"/>
              </a:rPr>
              <a:t>kvůli</a:t>
            </a:r>
            <a:r>
              <a:rPr lang="en-US" sz="2400" dirty="0">
                <a:latin typeface="Akkurat" panose="02000503030000020004" pitchFamily="2" charset="0"/>
              </a:rPr>
              <a:t> </a:t>
            </a:r>
            <a:r>
              <a:rPr lang="en-US" sz="2400" dirty="0" err="1">
                <a:latin typeface="Akkurat" panose="02000503030000020004" pitchFamily="2" charset="0"/>
              </a:rPr>
              <a:t>dopadu</a:t>
            </a:r>
            <a:r>
              <a:rPr lang="en-US" sz="2400" dirty="0">
                <a:latin typeface="Akkurat" panose="02000503030000020004" pitchFamily="2" charset="0"/>
              </a:rPr>
              <a:t> SSI </a:t>
            </a:r>
            <a:r>
              <a:rPr lang="en-US" sz="2400" dirty="0" err="1">
                <a:latin typeface="Akkurat" panose="02000503030000020004" pitchFamily="2" charset="0"/>
              </a:rPr>
              <a:t>na</a:t>
            </a:r>
            <a:r>
              <a:rPr lang="en-US" sz="2400" dirty="0">
                <a:latin typeface="Akkurat" panose="02000503030000020004" pitchFamily="2" charset="0"/>
              </a:rPr>
              <a:t> </a:t>
            </a:r>
            <a:r>
              <a:rPr lang="en-US" sz="2400" b="1" u="sng" dirty="0" err="1">
                <a:solidFill>
                  <a:schemeClr val="accent5"/>
                </a:solidFill>
                <a:latin typeface="Akkurat" panose="02000503030000020004" pitchFamily="2" charset="0"/>
                <a:cs typeface="Arial"/>
              </a:rPr>
              <a:t>nemocnost</a:t>
            </a:r>
            <a:r>
              <a:rPr lang="en-US" sz="2400" b="1" u="sng" dirty="0">
                <a:solidFill>
                  <a:schemeClr val="accent5"/>
                </a:solidFill>
                <a:latin typeface="Akkurat" panose="02000503030000020004" pitchFamily="2" charset="0"/>
                <a:cs typeface="Arial"/>
              </a:rPr>
              <a:t>, </a:t>
            </a:r>
            <a:r>
              <a:rPr lang="en-US" sz="2400" b="1" u="sng" dirty="0" err="1">
                <a:solidFill>
                  <a:schemeClr val="accent5"/>
                </a:solidFill>
                <a:latin typeface="Akkurat" panose="02000503030000020004" pitchFamily="2" charset="0"/>
                <a:cs typeface="Arial"/>
              </a:rPr>
              <a:t>úmrtnost</a:t>
            </a:r>
            <a:r>
              <a:rPr lang="en-US" sz="2400" b="1" u="sng" dirty="0">
                <a:solidFill>
                  <a:schemeClr val="accent5"/>
                </a:solidFill>
                <a:latin typeface="Akkurat" panose="02000503030000020004" pitchFamily="2" charset="0"/>
                <a:cs typeface="Arial"/>
              </a:rPr>
              <a:t> a </a:t>
            </a:r>
            <a:r>
              <a:rPr lang="en-US" sz="2400" b="1" u="sng" dirty="0" err="1">
                <a:solidFill>
                  <a:schemeClr val="accent5"/>
                </a:solidFill>
                <a:latin typeface="Akkurat" panose="02000503030000020004" pitchFamily="2" charset="0"/>
                <a:cs typeface="Arial"/>
              </a:rPr>
              <a:t>náklady</a:t>
            </a:r>
            <a:r>
              <a:rPr lang="en-US" sz="2400" b="1" u="sng" dirty="0">
                <a:solidFill>
                  <a:schemeClr val="accent5"/>
                </a:solidFill>
                <a:latin typeface="Akkurat" panose="02000503030000020004" pitchFamily="2" charset="0"/>
                <a:cs typeface="Arial"/>
              </a:rPr>
              <a:t> </a:t>
            </a:r>
            <a:r>
              <a:rPr lang="en-US" sz="2400" b="1" u="sng" dirty="0" err="1">
                <a:solidFill>
                  <a:schemeClr val="accent5"/>
                </a:solidFill>
                <a:latin typeface="Akkurat" panose="02000503030000020004" pitchFamily="2" charset="0"/>
                <a:cs typeface="Arial"/>
              </a:rPr>
              <a:t>na</a:t>
            </a:r>
            <a:r>
              <a:rPr lang="en-US" sz="2400" b="1" u="sng" dirty="0">
                <a:solidFill>
                  <a:schemeClr val="accent5"/>
                </a:solidFill>
                <a:latin typeface="Akkurat" panose="02000503030000020004" pitchFamily="2" charset="0"/>
                <a:cs typeface="Arial"/>
              </a:rPr>
              <a:t> </a:t>
            </a:r>
            <a:r>
              <a:rPr lang="en-US" sz="2400" b="1" u="sng" dirty="0" err="1">
                <a:solidFill>
                  <a:schemeClr val="accent5"/>
                </a:solidFill>
                <a:latin typeface="Akkurat" panose="02000503030000020004" pitchFamily="2" charset="0"/>
                <a:cs typeface="Arial"/>
              </a:rPr>
              <a:t>péči</a:t>
            </a:r>
            <a:r>
              <a:rPr lang="en-US" sz="2400" dirty="0">
                <a:latin typeface="Akkurat" panose="02000503030000020004" pitchFamily="2" charset="0"/>
              </a:rPr>
              <a:t>.</a:t>
            </a:r>
            <a:endParaRPr lang="en-US" sz="2400" b="1" dirty="0">
              <a:solidFill>
                <a:srgbClr val="0000FF"/>
              </a:solidFill>
              <a:latin typeface="Akkurat" panose="02000503030000020004" pitchFamily="2" charset="0"/>
            </a:endParaRPr>
          </a:p>
        </p:txBody>
      </p:sp>
      <p:graphicFrame>
        <p:nvGraphicFramePr>
          <p:cNvPr id="33" name="Chart 16">
            <a:extLst>
              <a:ext uri="{FF2B5EF4-FFF2-40B4-BE49-F238E27FC236}">
                <a16:creationId xmlns:a16="http://schemas.microsoft.com/office/drawing/2014/main" id="{C39BF62B-0F4B-C319-250C-D917D18FEA36}"/>
              </a:ext>
            </a:extLst>
          </p:cNvPr>
          <p:cNvGraphicFramePr/>
          <p:nvPr>
            <p:extLst>
              <p:ext uri="{D42A27DB-BD31-4B8C-83A1-F6EECF244321}">
                <p14:modId xmlns:p14="http://schemas.microsoft.com/office/powerpoint/2010/main" val="517911467"/>
              </p:ext>
            </p:extLst>
          </p:nvPr>
        </p:nvGraphicFramePr>
        <p:xfrm>
          <a:off x="609600" y="2565446"/>
          <a:ext cx="2512705" cy="2533703"/>
        </p:xfrm>
        <a:graphic>
          <a:graphicData uri="http://schemas.openxmlformats.org/drawingml/2006/chart">
            <c:chart xmlns:c="http://schemas.openxmlformats.org/drawingml/2006/chart" xmlns:r="http://schemas.openxmlformats.org/officeDocument/2006/relationships" r:id="rId7"/>
          </a:graphicData>
        </a:graphic>
      </p:graphicFrame>
      <p:sp>
        <p:nvSpPr>
          <p:cNvPr id="35" name="Text Placeholder 17">
            <a:extLst>
              <a:ext uri="{FF2B5EF4-FFF2-40B4-BE49-F238E27FC236}">
                <a16:creationId xmlns:a16="http://schemas.microsoft.com/office/drawing/2014/main" id="{2A802A31-E850-598D-4E80-2467636EA67F}"/>
              </a:ext>
            </a:extLst>
          </p:cNvPr>
          <p:cNvSpPr>
            <a:spLocks noGrp="1"/>
          </p:cNvSpPr>
          <p:nvPr>
            <p:ph type="body" sz="quarter" idx="18"/>
          </p:nvPr>
        </p:nvSpPr>
        <p:spPr>
          <a:xfrm>
            <a:off x="533399" y="361749"/>
            <a:ext cx="11353800" cy="803337"/>
          </a:xfrm>
        </p:spPr>
        <p:txBody>
          <a:bodyPr>
            <a:normAutofit/>
          </a:bodyPr>
          <a:lstStyle/>
          <a:p>
            <a:pPr fontAlgn="auto">
              <a:lnSpc>
                <a:spcPct val="60000"/>
              </a:lnSpc>
              <a:spcAft>
                <a:spcPts val="0"/>
              </a:spcAft>
            </a:pPr>
            <a:r>
              <a:rPr lang="cs-CZ" dirty="0">
                <a:latin typeface="INDEPENDENT Text Medium" pitchFamily="2" charset="0"/>
              </a:rPr>
              <a:t>Infekce v místě chirurgického zákroku (</a:t>
            </a:r>
            <a:r>
              <a:rPr lang="en-US" dirty="0">
                <a:latin typeface="INDEPENDENT Text Medium" pitchFamily="2" charset="0"/>
              </a:rPr>
              <a:t>SSI</a:t>
            </a:r>
            <a:r>
              <a:rPr lang="cs-CZ" dirty="0">
                <a:latin typeface="INDEPENDENT Text Medium" pitchFamily="2" charset="0"/>
              </a:rPr>
              <a:t>)</a:t>
            </a:r>
            <a:r>
              <a:rPr lang="en-US" dirty="0">
                <a:latin typeface="INDEPENDENT Text Medium" pitchFamily="2" charset="0"/>
              </a:rPr>
              <a:t>: </a:t>
            </a:r>
            <a:r>
              <a:rPr lang="cs-CZ" dirty="0">
                <a:latin typeface="INDEPENDENT Text Medium" pitchFamily="2" charset="0"/>
              </a:rPr>
              <a:t>nejběžnější nákazy získané při pobytu v nemocnici /</a:t>
            </a:r>
            <a:r>
              <a:rPr lang="en-US" dirty="0">
                <a:latin typeface="INDEPENDENT Text Medium" pitchFamily="2" charset="0"/>
              </a:rPr>
              <a:t> HAI</a:t>
            </a:r>
            <a:r>
              <a:rPr lang="cs-CZ" dirty="0">
                <a:latin typeface="INDEPENDENT Text Medium" pitchFamily="2" charset="0"/>
              </a:rPr>
              <a:t>s/</a:t>
            </a:r>
            <a:endParaRPr lang="en-US" dirty="0">
              <a:latin typeface="INDEPENDENT Text Medium" pitchFamily="2" charset="0"/>
            </a:endParaRPr>
          </a:p>
        </p:txBody>
      </p:sp>
    </p:spTree>
    <p:extLst>
      <p:ext uri="{BB962C8B-B14F-4D97-AF65-F5344CB8AC3E}">
        <p14:creationId xmlns:p14="http://schemas.microsoft.com/office/powerpoint/2010/main" val="357011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8" presetClass="emph" presetSubtype="0" fill="hold" grpId="1" nodeType="withEffect">
                                  <p:stCondLst>
                                    <p:cond delay="0"/>
                                  </p:stCondLst>
                                  <p:childTnLst>
                                    <p:animRot by="43200000">
                                      <p:cBhvr>
                                        <p:cTn id="9" dur="500" fill="hold"/>
                                        <p:tgtEl>
                                          <p:spTgt spid="33"/>
                                        </p:tgtEl>
                                        <p:attrNameLst>
                                          <p:attrName>r</p:attrName>
                                        </p:attrNameLst>
                                      </p:cBhvr>
                                    </p:animRo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Graphic spid="33" grpId="1">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9A6F67C7-307F-DF43-BE79-1CFD1F270AF2}"/>
              </a:ext>
            </a:extLst>
          </p:cNvPr>
          <p:cNvSpPr/>
          <p:nvPr/>
        </p:nvSpPr>
        <p:spPr>
          <a:xfrm>
            <a:off x="-6097" y="0"/>
            <a:ext cx="12198097" cy="6934200"/>
          </a:xfrm>
          <a:prstGeom prst="rect">
            <a:avLst/>
          </a:prstGeom>
          <a:solidFill>
            <a:srgbClr val="312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7" name="Imagem 6">
            <a:extLst>
              <a:ext uri="{FF2B5EF4-FFF2-40B4-BE49-F238E27FC236}">
                <a16:creationId xmlns:a16="http://schemas.microsoft.com/office/drawing/2014/main" id="{45DD91D4-361E-454A-B527-81AA7A4363D6}"/>
              </a:ext>
            </a:extLst>
          </p:cNvPr>
          <p:cNvPicPr>
            <a:picLocks noChangeAspect="1"/>
          </p:cNvPicPr>
          <p:nvPr/>
        </p:nvPicPr>
        <p:blipFill>
          <a:blip r:embed="rId3"/>
          <a:stretch>
            <a:fillRect/>
          </a:stretch>
        </p:blipFill>
        <p:spPr>
          <a:xfrm>
            <a:off x="2514600" y="0"/>
            <a:ext cx="9497316" cy="6934200"/>
          </a:xfrm>
          <a:prstGeom prst="rect">
            <a:avLst/>
          </a:prstGeom>
        </p:spPr>
      </p:pic>
      <p:sp>
        <p:nvSpPr>
          <p:cNvPr id="16" name="Retângulo 15">
            <a:extLst>
              <a:ext uri="{FF2B5EF4-FFF2-40B4-BE49-F238E27FC236}">
                <a16:creationId xmlns:a16="http://schemas.microsoft.com/office/drawing/2014/main" id="{45C23844-F543-0641-AD4A-DD1445464C4E}"/>
              </a:ext>
            </a:extLst>
          </p:cNvPr>
          <p:cNvSpPr/>
          <p:nvPr/>
        </p:nvSpPr>
        <p:spPr>
          <a:xfrm>
            <a:off x="1512873" y="2476500"/>
            <a:ext cx="9166253" cy="1905000"/>
          </a:xfrm>
          <a:prstGeom prst="rect">
            <a:avLst/>
          </a:prstGeom>
          <a:solidFill>
            <a:schemeClr val="tx2"/>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tângulo 10">
            <a:extLst>
              <a:ext uri="{FF2B5EF4-FFF2-40B4-BE49-F238E27FC236}">
                <a16:creationId xmlns:a16="http://schemas.microsoft.com/office/drawing/2014/main" id="{4C014B56-8B6B-F949-BBC4-EF83E43166A6}"/>
              </a:ext>
            </a:extLst>
          </p:cNvPr>
          <p:cNvSpPr/>
          <p:nvPr/>
        </p:nvSpPr>
        <p:spPr>
          <a:xfrm>
            <a:off x="2353055" y="2804755"/>
            <a:ext cx="7467600" cy="1446550"/>
          </a:xfrm>
          <a:prstGeom prst="rect">
            <a:avLst/>
          </a:prstGeom>
        </p:spPr>
        <p:txBody>
          <a:bodyPr wrap="square">
            <a:spAutoFit/>
          </a:bodyPr>
          <a:lstStyle/>
          <a:p>
            <a:pPr algn="ctr"/>
            <a:r>
              <a:rPr lang="cs-CZ" altLang="en-US" sz="4400" dirty="0">
                <a:solidFill>
                  <a:schemeClr val="accent3"/>
                </a:solidFill>
                <a:latin typeface="INDEPENDENT Text Medium" pitchFamily="2" charset="0"/>
              </a:rPr>
              <a:t>POTŘEBY A OČEKÁVÁNÍ</a:t>
            </a:r>
          </a:p>
          <a:p>
            <a:pPr algn="ctr"/>
            <a:r>
              <a:rPr lang="cs-CZ" altLang="en-US" sz="4400" dirty="0">
                <a:solidFill>
                  <a:schemeClr val="accent3"/>
                </a:solidFill>
                <a:latin typeface="INDEPENDENT Text Medium" pitchFamily="2" charset="0"/>
              </a:rPr>
              <a:t>UŽIVATELE</a:t>
            </a:r>
            <a:endParaRPr lang="fr-FR" altLang="en-US" sz="4400" dirty="0">
              <a:solidFill>
                <a:schemeClr val="accent3"/>
              </a:solidFill>
              <a:latin typeface="INDEPENDENT Text Medium" pitchFamily="2" charset="0"/>
            </a:endParaRPr>
          </a:p>
        </p:txBody>
      </p:sp>
    </p:spTree>
    <p:extLst>
      <p:ext uri="{BB962C8B-B14F-4D97-AF65-F5344CB8AC3E}">
        <p14:creationId xmlns:p14="http://schemas.microsoft.com/office/powerpoint/2010/main" val="2516129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pic>
        <p:nvPicPr>
          <p:cNvPr id="9" name="Imagem 8">
            <a:extLst>
              <a:ext uri="{FF2B5EF4-FFF2-40B4-BE49-F238E27FC236}">
                <a16:creationId xmlns:a16="http://schemas.microsoft.com/office/drawing/2014/main" id="{17A49A58-0202-D746-8CB2-EDCA7D34670B}"/>
              </a:ext>
            </a:extLst>
          </p:cNvPr>
          <p:cNvPicPr>
            <a:picLocks noChangeAspect="1"/>
          </p:cNvPicPr>
          <p:nvPr/>
        </p:nvPicPr>
        <p:blipFill>
          <a:blip r:embed="rId4"/>
          <a:stretch>
            <a:fillRect/>
          </a:stretch>
        </p:blipFill>
        <p:spPr>
          <a:xfrm>
            <a:off x="5569204" y="0"/>
            <a:ext cx="6616700" cy="1511300"/>
          </a:xfrm>
          <a:prstGeom prst="rect">
            <a:avLst/>
          </a:prstGeom>
        </p:spPr>
      </p:pic>
      <p:sp>
        <p:nvSpPr>
          <p:cNvPr id="4" name="Text Placeholder 17">
            <a:extLst>
              <a:ext uri="{FF2B5EF4-FFF2-40B4-BE49-F238E27FC236}">
                <a16:creationId xmlns:a16="http://schemas.microsoft.com/office/drawing/2014/main" id="{B1709C8C-9974-DCF7-733F-5059040A7573}"/>
              </a:ext>
            </a:extLst>
          </p:cNvPr>
          <p:cNvSpPr>
            <a:spLocks noGrp="1"/>
          </p:cNvSpPr>
          <p:nvPr>
            <p:ph type="body" sz="quarter" idx="18"/>
          </p:nvPr>
        </p:nvSpPr>
        <p:spPr>
          <a:xfrm>
            <a:off x="533399" y="380999"/>
            <a:ext cx="11353800" cy="639763"/>
          </a:xfrm>
        </p:spPr>
        <p:txBody>
          <a:bodyPr>
            <a:normAutofit fontScale="92500"/>
          </a:bodyPr>
          <a:lstStyle/>
          <a:p>
            <a:pPr fontAlgn="auto">
              <a:lnSpc>
                <a:spcPct val="60000"/>
              </a:lnSpc>
              <a:spcAft>
                <a:spcPts val="0"/>
              </a:spcAft>
            </a:pPr>
            <a:r>
              <a:rPr lang="cs-CZ" dirty="0">
                <a:latin typeface="INDEPENDENT Text Medium" pitchFamily="2" charset="0"/>
              </a:rPr>
              <a:t>Potřeby a očekávání Oddělení CS  ( i neklinických pracovníků)</a:t>
            </a:r>
            <a:endParaRPr lang="en-US" dirty="0">
              <a:latin typeface="INDEPENDENT Text Medium" pitchFamily="2" charset="0"/>
            </a:endParaRPr>
          </a:p>
        </p:txBody>
      </p:sp>
      <p:pic>
        <p:nvPicPr>
          <p:cNvPr id="10" name="Imagem 18">
            <a:extLst>
              <a:ext uri="{FF2B5EF4-FFF2-40B4-BE49-F238E27FC236}">
                <a16:creationId xmlns:a16="http://schemas.microsoft.com/office/drawing/2014/main" id="{68BDBA92-77EB-BB6A-E8F8-EDBFA86882B6}"/>
              </a:ext>
            </a:extLst>
          </p:cNvPr>
          <p:cNvPicPr>
            <a:picLocks noChangeAspect="1"/>
          </p:cNvPicPr>
          <p:nvPr/>
        </p:nvPicPr>
        <p:blipFill>
          <a:blip r:embed="rId5"/>
          <a:stretch>
            <a:fillRect/>
          </a:stretch>
        </p:blipFill>
        <p:spPr>
          <a:xfrm flipV="1">
            <a:off x="609600" y="1097281"/>
            <a:ext cx="3687999" cy="45719"/>
          </a:xfrm>
          <a:prstGeom prst="rect">
            <a:avLst/>
          </a:prstGeom>
        </p:spPr>
      </p:pic>
      <p:sp>
        <p:nvSpPr>
          <p:cNvPr id="18" name="Retângulo 27">
            <a:extLst>
              <a:ext uri="{FF2B5EF4-FFF2-40B4-BE49-F238E27FC236}">
                <a16:creationId xmlns:a16="http://schemas.microsoft.com/office/drawing/2014/main" id="{D099E4F8-B0AB-783A-C367-3CD90CF55D66}"/>
              </a:ext>
            </a:extLst>
          </p:cNvPr>
          <p:cNvSpPr/>
          <p:nvPr/>
        </p:nvSpPr>
        <p:spPr>
          <a:xfrm>
            <a:off x="533399" y="1219200"/>
            <a:ext cx="9906001" cy="369332"/>
          </a:xfrm>
          <a:prstGeom prst="rect">
            <a:avLst/>
          </a:prstGeom>
        </p:spPr>
        <p:txBody>
          <a:bodyPr wrap="square">
            <a:spAutoFit/>
          </a:bodyPr>
          <a:lstStyle/>
          <a:p>
            <a:r>
              <a:rPr lang="cs-CZ" b="1" dirty="0">
                <a:solidFill>
                  <a:schemeClr val="accent5"/>
                </a:solidFill>
                <a:latin typeface="Akkurat" panose="02000503030000020004" pitchFamily="2" charset="0"/>
                <a:cs typeface="Arial"/>
              </a:rPr>
              <a:t>Oddělení Centrální sterilizace</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potřebuje</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technologie</a:t>
            </a:r>
            <a:r>
              <a:rPr lang="en-US" b="1" dirty="0">
                <a:solidFill>
                  <a:schemeClr val="accent5"/>
                </a:solidFill>
                <a:latin typeface="Akkurat" panose="02000503030000020004" pitchFamily="2" charset="0"/>
                <a:cs typeface="Arial"/>
              </a:rPr>
              <a:t>, </a:t>
            </a:r>
            <a:r>
              <a:rPr lang="en-US" b="1" dirty="0" err="1">
                <a:solidFill>
                  <a:schemeClr val="accent5"/>
                </a:solidFill>
                <a:latin typeface="Akkurat" panose="02000503030000020004" pitchFamily="2" charset="0"/>
                <a:cs typeface="Arial"/>
              </a:rPr>
              <a:t>které</a:t>
            </a:r>
            <a:r>
              <a:rPr lang="en-US" b="1" dirty="0">
                <a:solidFill>
                  <a:schemeClr val="accent5"/>
                </a:solidFill>
                <a:latin typeface="Akkurat" panose="02000503030000020004" pitchFamily="2" charset="0"/>
                <a:cs typeface="Arial"/>
              </a:rPr>
              <a:t> :</a:t>
            </a:r>
          </a:p>
        </p:txBody>
      </p:sp>
      <p:pic>
        <p:nvPicPr>
          <p:cNvPr id="20" name="Imagem 28">
            <a:extLst>
              <a:ext uri="{FF2B5EF4-FFF2-40B4-BE49-F238E27FC236}">
                <a16:creationId xmlns:a16="http://schemas.microsoft.com/office/drawing/2014/main" id="{D0D78004-4AD5-C9EF-B315-213BEA56DEAC}"/>
              </a:ext>
            </a:extLst>
          </p:cNvPr>
          <p:cNvPicPr>
            <a:picLocks noChangeAspect="1"/>
          </p:cNvPicPr>
          <p:nvPr/>
        </p:nvPicPr>
        <p:blipFill>
          <a:blip r:embed="rId5"/>
          <a:stretch>
            <a:fillRect/>
          </a:stretch>
        </p:blipFill>
        <p:spPr>
          <a:xfrm flipV="1">
            <a:off x="609600" y="1664732"/>
            <a:ext cx="3687999" cy="45719"/>
          </a:xfrm>
          <a:prstGeom prst="rect">
            <a:avLst/>
          </a:prstGeom>
        </p:spPr>
      </p:pic>
      <p:grpSp>
        <p:nvGrpSpPr>
          <p:cNvPr id="21" name="Agrupar 1">
            <a:extLst>
              <a:ext uri="{FF2B5EF4-FFF2-40B4-BE49-F238E27FC236}">
                <a16:creationId xmlns:a16="http://schemas.microsoft.com/office/drawing/2014/main" id="{9E7CA7C7-7B6B-FB6C-7E06-E610A0041E24}"/>
              </a:ext>
            </a:extLst>
          </p:cNvPr>
          <p:cNvGrpSpPr/>
          <p:nvPr/>
        </p:nvGrpSpPr>
        <p:grpSpPr>
          <a:xfrm>
            <a:off x="-4283792" y="1122841"/>
            <a:ext cx="15655989" cy="5829953"/>
            <a:chOff x="-4283792" y="1122841"/>
            <a:chExt cx="15655989" cy="5829953"/>
          </a:xfrm>
        </p:grpSpPr>
        <p:sp>
          <p:nvSpPr>
            <p:cNvPr id="22" name="Duplo Semicírculo 2">
              <a:extLst>
                <a:ext uri="{FF2B5EF4-FFF2-40B4-BE49-F238E27FC236}">
                  <a16:creationId xmlns:a16="http://schemas.microsoft.com/office/drawing/2014/main" id="{C7656210-826F-CB1D-CD4F-1542A5C9F385}"/>
                </a:ext>
              </a:extLst>
            </p:cNvPr>
            <p:cNvSpPr/>
            <p:nvPr/>
          </p:nvSpPr>
          <p:spPr>
            <a:xfrm>
              <a:off x="-4283792" y="1122841"/>
              <a:ext cx="5829953" cy="5829953"/>
            </a:xfrm>
            <a:prstGeom prst="blockArc">
              <a:avLst>
                <a:gd name="adj1" fmla="val 18900000"/>
                <a:gd name="adj2" fmla="val 2700000"/>
                <a:gd name="adj3" fmla="val 371"/>
              </a:avLst>
            </a:prstGeom>
            <a:ln>
              <a:solidFill>
                <a:schemeClr val="tx2"/>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Forma Livre 3">
              <a:extLst>
                <a:ext uri="{FF2B5EF4-FFF2-40B4-BE49-F238E27FC236}">
                  <a16:creationId xmlns:a16="http://schemas.microsoft.com/office/drawing/2014/main" id="{5B18860F-1521-9A8D-C9C3-A0981AB238D6}"/>
                </a:ext>
              </a:extLst>
            </p:cNvPr>
            <p:cNvSpPr/>
            <p:nvPr/>
          </p:nvSpPr>
          <p:spPr>
            <a:xfrm>
              <a:off x="913330" y="2069783"/>
              <a:ext cx="10458867" cy="393485"/>
            </a:xfrm>
            <a:custGeom>
              <a:avLst/>
              <a:gdLst>
                <a:gd name="connsiteX0" fmla="*/ 0 w 10458867"/>
                <a:gd name="connsiteY0" fmla="*/ 0 h 393485"/>
                <a:gd name="connsiteX1" fmla="*/ 10458867 w 10458867"/>
                <a:gd name="connsiteY1" fmla="*/ 0 h 393485"/>
                <a:gd name="connsiteX2" fmla="*/ 10458867 w 10458867"/>
                <a:gd name="connsiteY2" fmla="*/ 393485 h 393485"/>
                <a:gd name="connsiteX3" fmla="*/ 0 w 10458867"/>
                <a:gd name="connsiteY3" fmla="*/ 393485 h 393485"/>
                <a:gd name="connsiteX4" fmla="*/ 0 w 10458867"/>
                <a:gd name="connsiteY4" fmla="*/ 0 h 39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867" h="393485">
                  <a:moveTo>
                    <a:pt x="0" y="0"/>
                  </a:moveTo>
                  <a:lnTo>
                    <a:pt x="10458867" y="0"/>
                  </a:lnTo>
                  <a:lnTo>
                    <a:pt x="10458867" y="393485"/>
                  </a:lnTo>
                  <a:lnTo>
                    <a:pt x="0" y="393485"/>
                  </a:lnTo>
                  <a:lnTo>
                    <a:pt x="0" y="0"/>
                  </a:lnTo>
                  <a:close/>
                </a:path>
              </a:pathLst>
            </a:custGeom>
            <a:ln>
              <a:solidFill>
                <a:schemeClr val="tx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2329" tIns="45720" rIns="45720" bIns="45720" numCol="1" spcCol="1270" anchor="ctr" anchorCtr="0">
              <a:noAutofit/>
            </a:bodyPr>
            <a:lstStyle/>
            <a:p>
              <a:pPr marL="0" lvl="0" indent="0" algn="l" defTabSz="800100">
                <a:lnSpc>
                  <a:spcPct val="90000"/>
                </a:lnSpc>
                <a:spcBef>
                  <a:spcPct val="0"/>
                </a:spcBef>
                <a:spcAft>
                  <a:spcPct val="35000"/>
                </a:spcAft>
                <a:buNone/>
              </a:pPr>
              <a:r>
                <a:rPr lang="cs-CZ" sz="2000" b="1" kern="1200" dirty="0">
                  <a:latin typeface="Akkurat" panose="02000503030000020004" pitchFamily="2" charset="0"/>
                </a:rPr>
                <a:t>Umožní </a:t>
              </a:r>
              <a:r>
                <a:rPr lang="en-GB" sz="2000" b="1" kern="1200" dirty="0" err="1">
                  <a:latin typeface="Akkurat" panose="02000503030000020004" pitchFamily="2" charset="0"/>
                </a:rPr>
                <a:t>správn</a:t>
              </a:r>
              <a:r>
                <a:rPr lang="cs-CZ" sz="2000" b="1" kern="1200" dirty="0">
                  <a:latin typeface="Akkurat" panose="02000503030000020004" pitchFamily="2" charset="0"/>
                </a:rPr>
                <a:t>ý postup </a:t>
              </a:r>
              <a:r>
                <a:rPr lang="cs-CZ" sz="2000" kern="1200" dirty="0">
                  <a:latin typeface="Akkurat" panose="02000503030000020004" pitchFamily="2" charset="0"/>
                </a:rPr>
                <a:t>při</a:t>
              </a:r>
              <a:r>
                <a:rPr lang="en-GB" sz="2000" kern="1200" dirty="0">
                  <a:latin typeface="Akkurat" panose="02000503030000020004" pitchFamily="2" charset="0"/>
                </a:rPr>
                <a:t> </a:t>
              </a:r>
              <a:r>
                <a:rPr lang="en-GB" sz="2000" kern="1200" dirty="0" err="1">
                  <a:latin typeface="Akkurat" panose="02000503030000020004" pitchFamily="2" charset="0"/>
                </a:rPr>
                <a:t>přepracování</a:t>
              </a:r>
              <a:r>
                <a:rPr lang="cs-CZ" sz="2000" kern="1200" dirty="0">
                  <a:latin typeface="Akkurat" panose="02000503030000020004" pitchFamily="2" charset="0"/>
                </a:rPr>
                <a:t> /reprocessingu/</a:t>
              </a:r>
              <a:r>
                <a:rPr lang="en-GB" sz="2000" kern="1200" dirty="0">
                  <a:latin typeface="Akkurat" panose="02000503030000020004" pitchFamily="2" charset="0"/>
                </a:rPr>
                <a:t> </a:t>
              </a:r>
              <a:r>
                <a:rPr lang="en-GB" sz="2000" kern="1200" dirty="0" err="1">
                  <a:latin typeface="Akkurat" panose="02000503030000020004" pitchFamily="2" charset="0"/>
                </a:rPr>
                <a:t>nástroje</a:t>
              </a:r>
              <a:endParaRPr lang="en-US" sz="2000" b="1" kern="1200" dirty="0">
                <a:latin typeface="Akkurat" panose="02000503030000020004" pitchFamily="2" charset="0"/>
              </a:endParaRPr>
            </a:p>
          </p:txBody>
        </p:sp>
        <p:sp>
          <p:nvSpPr>
            <p:cNvPr id="24" name="Oval 23">
              <a:extLst>
                <a:ext uri="{FF2B5EF4-FFF2-40B4-BE49-F238E27FC236}">
                  <a16:creationId xmlns:a16="http://schemas.microsoft.com/office/drawing/2014/main" id="{45F8D52C-A53A-9067-DD62-A493F355B60E}"/>
                </a:ext>
              </a:extLst>
            </p:cNvPr>
            <p:cNvSpPr/>
            <p:nvPr/>
          </p:nvSpPr>
          <p:spPr>
            <a:xfrm>
              <a:off x="667401" y="2020597"/>
              <a:ext cx="491856" cy="491856"/>
            </a:xfrm>
            <a:prstGeom prst="ellipse">
              <a:avLst/>
            </a:prstGeom>
            <a:ln>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Forma Livre 6">
              <a:extLst>
                <a:ext uri="{FF2B5EF4-FFF2-40B4-BE49-F238E27FC236}">
                  <a16:creationId xmlns:a16="http://schemas.microsoft.com/office/drawing/2014/main" id="{D84A8FA2-E859-FBF0-93F5-39D20721DE93}"/>
                </a:ext>
              </a:extLst>
            </p:cNvPr>
            <p:cNvSpPr/>
            <p:nvPr/>
          </p:nvSpPr>
          <p:spPr>
            <a:xfrm>
              <a:off x="1269666" y="2660358"/>
              <a:ext cx="10102531" cy="393485"/>
            </a:xfrm>
            <a:custGeom>
              <a:avLst/>
              <a:gdLst>
                <a:gd name="connsiteX0" fmla="*/ 0 w 10102531"/>
                <a:gd name="connsiteY0" fmla="*/ 0 h 393485"/>
                <a:gd name="connsiteX1" fmla="*/ 10102531 w 10102531"/>
                <a:gd name="connsiteY1" fmla="*/ 0 h 393485"/>
                <a:gd name="connsiteX2" fmla="*/ 10102531 w 10102531"/>
                <a:gd name="connsiteY2" fmla="*/ 393485 h 393485"/>
                <a:gd name="connsiteX3" fmla="*/ 0 w 10102531"/>
                <a:gd name="connsiteY3" fmla="*/ 393485 h 393485"/>
                <a:gd name="connsiteX4" fmla="*/ 0 w 10102531"/>
                <a:gd name="connsiteY4" fmla="*/ 0 h 39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2531" h="393485">
                  <a:moveTo>
                    <a:pt x="0" y="0"/>
                  </a:moveTo>
                  <a:lnTo>
                    <a:pt x="10102531" y="0"/>
                  </a:lnTo>
                  <a:lnTo>
                    <a:pt x="10102531" y="393485"/>
                  </a:lnTo>
                  <a:lnTo>
                    <a:pt x="0" y="393485"/>
                  </a:lnTo>
                  <a:lnTo>
                    <a:pt x="0" y="0"/>
                  </a:lnTo>
                  <a:close/>
                </a:path>
              </a:pathLst>
            </a:custGeom>
            <a:ln>
              <a:solidFill>
                <a:schemeClr val="tx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2329" tIns="45720" rIns="45720" bIns="45720" numCol="1" spcCol="1270" anchor="ctr" anchorCtr="0">
              <a:noAutofit/>
            </a:bodyPr>
            <a:lstStyle/>
            <a:p>
              <a:pPr marL="0" lvl="0" indent="0" algn="l" defTabSz="800100">
                <a:lnSpc>
                  <a:spcPct val="90000"/>
                </a:lnSpc>
                <a:spcBef>
                  <a:spcPct val="0"/>
                </a:spcBef>
                <a:spcAft>
                  <a:spcPct val="35000"/>
                </a:spcAft>
                <a:buNone/>
              </a:pPr>
              <a:r>
                <a:rPr lang="en-GB" sz="2000" kern="1200" dirty="0" err="1">
                  <a:latin typeface="Akkurat" panose="02000503030000020004" pitchFamily="2" charset="0"/>
                </a:rPr>
                <a:t>Jsou</a:t>
              </a:r>
              <a:r>
                <a:rPr lang="en-GB" sz="2000" kern="1200" dirty="0">
                  <a:latin typeface="Akkurat" panose="02000503030000020004" pitchFamily="2" charset="0"/>
                </a:rPr>
                <a:t> </a:t>
              </a:r>
              <a:r>
                <a:rPr lang="en-GB" sz="2000" b="1" kern="1200" dirty="0" err="1">
                  <a:latin typeface="Akkurat" panose="02000503030000020004" pitchFamily="2" charset="0"/>
                </a:rPr>
                <a:t>bezpečné</a:t>
              </a:r>
              <a:r>
                <a:rPr lang="en-GB" sz="2000" b="1" kern="1200" dirty="0">
                  <a:latin typeface="Akkurat" panose="02000503030000020004" pitchFamily="2" charset="0"/>
                </a:rPr>
                <a:t> pro </a:t>
              </a:r>
              <a:r>
                <a:rPr lang="en-GB" sz="2000" b="1" kern="1200" dirty="0" err="1">
                  <a:latin typeface="Akkurat" panose="02000503030000020004" pitchFamily="2" charset="0"/>
                </a:rPr>
                <a:t>uživatele</a:t>
              </a:r>
              <a:r>
                <a:rPr lang="en-GB" sz="2000" b="1" kern="1200" dirty="0">
                  <a:latin typeface="Akkurat" panose="02000503030000020004" pitchFamily="2" charset="0"/>
                </a:rPr>
                <a:t>, </a:t>
              </a:r>
              <a:r>
                <a:rPr lang="en-GB" sz="2000" b="1" kern="1200" dirty="0" err="1">
                  <a:latin typeface="Akkurat" panose="02000503030000020004" pitchFamily="2" charset="0"/>
                </a:rPr>
                <a:t>pacienty</a:t>
              </a:r>
              <a:r>
                <a:rPr lang="en-GB" sz="2000" b="1" kern="1200" dirty="0">
                  <a:latin typeface="Akkurat" panose="02000503030000020004" pitchFamily="2" charset="0"/>
                </a:rPr>
                <a:t> a </a:t>
              </a:r>
              <a:r>
                <a:rPr lang="en-GB" sz="2000" b="1" kern="1200" dirty="0" err="1">
                  <a:latin typeface="Akkurat" panose="02000503030000020004" pitchFamily="2" charset="0"/>
                </a:rPr>
                <a:t>životní</a:t>
              </a:r>
              <a:r>
                <a:rPr lang="en-GB" sz="2000" b="1" kern="1200" dirty="0">
                  <a:latin typeface="Akkurat" panose="02000503030000020004" pitchFamily="2" charset="0"/>
                </a:rPr>
                <a:t> </a:t>
              </a:r>
              <a:r>
                <a:rPr lang="en-GB" sz="2000" b="1" kern="1200" dirty="0" err="1">
                  <a:latin typeface="Akkurat" panose="02000503030000020004" pitchFamily="2" charset="0"/>
                </a:rPr>
                <a:t>prostředí</a:t>
              </a:r>
              <a:endParaRPr lang="en-US" sz="2000" b="1" kern="1200" dirty="0">
                <a:latin typeface="Akkurat" panose="02000503030000020004" pitchFamily="2" charset="0"/>
              </a:endParaRPr>
            </a:p>
          </p:txBody>
        </p:sp>
        <p:sp>
          <p:nvSpPr>
            <p:cNvPr id="26" name="Oval 25">
              <a:extLst>
                <a:ext uri="{FF2B5EF4-FFF2-40B4-BE49-F238E27FC236}">
                  <a16:creationId xmlns:a16="http://schemas.microsoft.com/office/drawing/2014/main" id="{308C8C11-E1F5-F29D-31C6-A81110547F31}"/>
                </a:ext>
              </a:extLst>
            </p:cNvPr>
            <p:cNvSpPr/>
            <p:nvPr/>
          </p:nvSpPr>
          <p:spPr>
            <a:xfrm>
              <a:off x="1023738" y="2611172"/>
              <a:ext cx="491856" cy="491856"/>
            </a:xfrm>
            <a:prstGeom prst="ellipse">
              <a:avLst/>
            </a:prstGeom>
            <a:ln>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Forma Livre 9">
              <a:extLst>
                <a:ext uri="{FF2B5EF4-FFF2-40B4-BE49-F238E27FC236}">
                  <a16:creationId xmlns:a16="http://schemas.microsoft.com/office/drawing/2014/main" id="{CF5ADCEA-702E-0CE5-B986-1CAB9FEB688E}"/>
                </a:ext>
              </a:extLst>
            </p:cNvPr>
            <p:cNvSpPr/>
            <p:nvPr/>
          </p:nvSpPr>
          <p:spPr>
            <a:xfrm>
              <a:off x="1464937" y="3250499"/>
              <a:ext cx="9907260" cy="393485"/>
            </a:xfrm>
            <a:custGeom>
              <a:avLst/>
              <a:gdLst>
                <a:gd name="connsiteX0" fmla="*/ 0 w 9907260"/>
                <a:gd name="connsiteY0" fmla="*/ 0 h 393485"/>
                <a:gd name="connsiteX1" fmla="*/ 9907260 w 9907260"/>
                <a:gd name="connsiteY1" fmla="*/ 0 h 393485"/>
                <a:gd name="connsiteX2" fmla="*/ 9907260 w 9907260"/>
                <a:gd name="connsiteY2" fmla="*/ 393485 h 393485"/>
                <a:gd name="connsiteX3" fmla="*/ 0 w 9907260"/>
                <a:gd name="connsiteY3" fmla="*/ 393485 h 393485"/>
                <a:gd name="connsiteX4" fmla="*/ 0 w 9907260"/>
                <a:gd name="connsiteY4" fmla="*/ 0 h 39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7260" h="393485">
                  <a:moveTo>
                    <a:pt x="0" y="0"/>
                  </a:moveTo>
                  <a:lnTo>
                    <a:pt x="9907260" y="0"/>
                  </a:lnTo>
                  <a:lnTo>
                    <a:pt x="9907260" y="393485"/>
                  </a:lnTo>
                  <a:lnTo>
                    <a:pt x="0" y="393485"/>
                  </a:lnTo>
                  <a:lnTo>
                    <a:pt x="0" y="0"/>
                  </a:lnTo>
                  <a:close/>
                </a:path>
              </a:pathLst>
            </a:custGeom>
            <a:ln>
              <a:solidFill>
                <a:schemeClr val="tx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2329" tIns="45720" rIns="45720" bIns="45720" numCol="1" spcCol="1270" anchor="ctr" anchorCtr="0">
              <a:noAutofit/>
            </a:bodyPr>
            <a:lstStyle/>
            <a:p>
              <a:pPr marL="0" lvl="0" indent="0" algn="l" defTabSz="800100">
                <a:lnSpc>
                  <a:spcPct val="90000"/>
                </a:lnSpc>
                <a:spcBef>
                  <a:spcPct val="0"/>
                </a:spcBef>
                <a:spcAft>
                  <a:spcPct val="35000"/>
                </a:spcAft>
                <a:buNone/>
              </a:pPr>
              <a:r>
                <a:rPr lang="en-GB" sz="2000" b="1" kern="1200" dirty="0">
                  <a:latin typeface="Akkurat" panose="02000503030000020004" pitchFamily="2" charset="0"/>
                </a:rPr>
                <a:t>Minim</a:t>
              </a:r>
              <a:r>
                <a:rPr lang="cs-CZ" sz="2000" b="1" kern="1200" dirty="0">
                  <a:latin typeface="Akkurat" panose="02000503030000020004" pitchFamily="2" charset="0"/>
                </a:rPr>
                <a:t>alizují chybovost obsluhy / lidského faktoru</a:t>
              </a:r>
              <a:endParaRPr lang="en-US" sz="2000" b="1" kern="1200" dirty="0">
                <a:latin typeface="Akkurat" panose="02000503030000020004" pitchFamily="2" charset="0"/>
              </a:endParaRPr>
            </a:p>
          </p:txBody>
        </p:sp>
        <p:sp>
          <p:nvSpPr>
            <p:cNvPr id="28" name="Oval 27">
              <a:extLst>
                <a:ext uri="{FF2B5EF4-FFF2-40B4-BE49-F238E27FC236}">
                  <a16:creationId xmlns:a16="http://schemas.microsoft.com/office/drawing/2014/main" id="{2DED9214-F337-C9F0-E554-440421FF19FD}"/>
                </a:ext>
              </a:extLst>
            </p:cNvPr>
            <p:cNvSpPr/>
            <p:nvPr/>
          </p:nvSpPr>
          <p:spPr>
            <a:xfrm>
              <a:off x="1219009" y="3201314"/>
              <a:ext cx="491856" cy="491856"/>
            </a:xfrm>
            <a:prstGeom prst="ellipse">
              <a:avLst/>
            </a:prstGeom>
            <a:ln>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Forma Livre 11">
              <a:extLst>
                <a:ext uri="{FF2B5EF4-FFF2-40B4-BE49-F238E27FC236}">
                  <a16:creationId xmlns:a16="http://schemas.microsoft.com/office/drawing/2014/main" id="{245AFBB7-4D92-63C6-25C8-272944D37A59}"/>
                </a:ext>
              </a:extLst>
            </p:cNvPr>
            <p:cNvSpPr/>
            <p:nvPr/>
          </p:nvSpPr>
          <p:spPr>
            <a:xfrm>
              <a:off x="1527285" y="3841074"/>
              <a:ext cx="9844912" cy="393485"/>
            </a:xfrm>
            <a:custGeom>
              <a:avLst/>
              <a:gdLst>
                <a:gd name="connsiteX0" fmla="*/ 0 w 9844912"/>
                <a:gd name="connsiteY0" fmla="*/ 0 h 393485"/>
                <a:gd name="connsiteX1" fmla="*/ 9844912 w 9844912"/>
                <a:gd name="connsiteY1" fmla="*/ 0 h 393485"/>
                <a:gd name="connsiteX2" fmla="*/ 9844912 w 9844912"/>
                <a:gd name="connsiteY2" fmla="*/ 393485 h 393485"/>
                <a:gd name="connsiteX3" fmla="*/ 0 w 9844912"/>
                <a:gd name="connsiteY3" fmla="*/ 393485 h 393485"/>
                <a:gd name="connsiteX4" fmla="*/ 0 w 9844912"/>
                <a:gd name="connsiteY4" fmla="*/ 0 h 39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4912" h="393485">
                  <a:moveTo>
                    <a:pt x="0" y="0"/>
                  </a:moveTo>
                  <a:lnTo>
                    <a:pt x="9844912" y="0"/>
                  </a:lnTo>
                  <a:lnTo>
                    <a:pt x="9844912" y="393485"/>
                  </a:lnTo>
                  <a:lnTo>
                    <a:pt x="0" y="393485"/>
                  </a:lnTo>
                  <a:lnTo>
                    <a:pt x="0" y="0"/>
                  </a:lnTo>
                  <a:close/>
                </a:path>
              </a:pathLst>
            </a:custGeom>
            <a:ln>
              <a:solidFill>
                <a:schemeClr val="tx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2329" tIns="45720" rIns="45720" bIns="45720" numCol="1" spcCol="1270" anchor="ctr" anchorCtr="0">
              <a:noAutofit/>
            </a:bodyPr>
            <a:lstStyle/>
            <a:p>
              <a:pPr marL="0" lvl="0" indent="0" algn="l" defTabSz="800100">
                <a:lnSpc>
                  <a:spcPct val="90000"/>
                </a:lnSpc>
                <a:spcBef>
                  <a:spcPct val="0"/>
                </a:spcBef>
                <a:spcAft>
                  <a:spcPct val="35000"/>
                </a:spcAft>
                <a:buNone/>
              </a:pPr>
              <a:r>
                <a:rPr lang="cs-CZ" sz="2000" dirty="0">
                  <a:latin typeface="Akkurat" panose="02000503030000020004" pitchFamily="2" charset="0"/>
                </a:rPr>
                <a:t>Umožňují</a:t>
              </a:r>
              <a:r>
                <a:rPr lang="en-GB" sz="2000" kern="1200" dirty="0">
                  <a:latin typeface="Akkurat" panose="02000503030000020004" pitchFamily="2" charset="0"/>
                </a:rPr>
                <a:t> </a:t>
              </a:r>
              <a:r>
                <a:rPr lang="en-GB" sz="2000" b="1" kern="1200" dirty="0" err="1">
                  <a:latin typeface="Akkurat" panose="02000503030000020004" pitchFamily="2" charset="0"/>
                </a:rPr>
                <a:t>ef</a:t>
              </a:r>
              <a:r>
                <a:rPr lang="cs-CZ" sz="2000" b="1" kern="1200" dirty="0">
                  <a:latin typeface="Akkurat" panose="02000503030000020004" pitchFamily="2" charset="0"/>
                </a:rPr>
                <a:t>ektivitu</a:t>
              </a:r>
              <a:r>
                <a:rPr lang="en-GB" sz="2000" b="1" kern="1200" dirty="0">
                  <a:latin typeface="Akkurat" panose="02000503030000020004" pitchFamily="2" charset="0"/>
                </a:rPr>
                <a:t> &amp; </a:t>
              </a:r>
              <a:r>
                <a:rPr lang="cs-CZ" sz="2000" b="1" dirty="0">
                  <a:latin typeface="Akkurat" panose="02000503030000020004" pitchFamily="2" charset="0"/>
                </a:rPr>
                <a:t>úspory</a:t>
              </a:r>
              <a:r>
                <a:rPr lang="en-GB" sz="2000" b="1" kern="1200" dirty="0">
                  <a:latin typeface="Akkurat" panose="02000503030000020004" pitchFamily="2" charset="0"/>
                </a:rPr>
                <a:t> </a:t>
              </a:r>
            </a:p>
          </p:txBody>
        </p:sp>
        <p:sp>
          <p:nvSpPr>
            <p:cNvPr id="30" name="Oval 29">
              <a:extLst>
                <a:ext uri="{FF2B5EF4-FFF2-40B4-BE49-F238E27FC236}">
                  <a16:creationId xmlns:a16="http://schemas.microsoft.com/office/drawing/2014/main" id="{825006E0-0236-4935-78E8-BEE1D87EE78B}"/>
                </a:ext>
              </a:extLst>
            </p:cNvPr>
            <p:cNvSpPr/>
            <p:nvPr/>
          </p:nvSpPr>
          <p:spPr>
            <a:xfrm>
              <a:off x="1281357" y="3791889"/>
              <a:ext cx="491856" cy="491856"/>
            </a:xfrm>
            <a:prstGeom prst="ellipse">
              <a:avLst/>
            </a:prstGeom>
            <a:ln>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1" name="Forma Livre 13">
              <a:extLst>
                <a:ext uri="{FF2B5EF4-FFF2-40B4-BE49-F238E27FC236}">
                  <a16:creationId xmlns:a16="http://schemas.microsoft.com/office/drawing/2014/main" id="{F141616F-BD29-874D-A1BB-4AA3B9783FDD}"/>
                </a:ext>
              </a:extLst>
            </p:cNvPr>
            <p:cNvSpPr/>
            <p:nvPr/>
          </p:nvSpPr>
          <p:spPr>
            <a:xfrm>
              <a:off x="1464937" y="4431649"/>
              <a:ext cx="9907260" cy="393485"/>
            </a:xfrm>
            <a:custGeom>
              <a:avLst/>
              <a:gdLst>
                <a:gd name="connsiteX0" fmla="*/ 0 w 9907260"/>
                <a:gd name="connsiteY0" fmla="*/ 0 h 393485"/>
                <a:gd name="connsiteX1" fmla="*/ 9907260 w 9907260"/>
                <a:gd name="connsiteY1" fmla="*/ 0 h 393485"/>
                <a:gd name="connsiteX2" fmla="*/ 9907260 w 9907260"/>
                <a:gd name="connsiteY2" fmla="*/ 393485 h 393485"/>
                <a:gd name="connsiteX3" fmla="*/ 0 w 9907260"/>
                <a:gd name="connsiteY3" fmla="*/ 393485 h 393485"/>
                <a:gd name="connsiteX4" fmla="*/ 0 w 9907260"/>
                <a:gd name="connsiteY4" fmla="*/ 0 h 39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7260" h="393485">
                  <a:moveTo>
                    <a:pt x="0" y="0"/>
                  </a:moveTo>
                  <a:lnTo>
                    <a:pt x="9907260" y="0"/>
                  </a:lnTo>
                  <a:lnTo>
                    <a:pt x="9907260" y="393485"/>
                  </a:lnTo>
                  <a:lnTo>
                    <a:pt x="0" y="393485"/>
                  </a:lnTo>
                  <a:lnTo>
                    <a:pt x="0" y="0"/>
                  </a:lnTo>
                  <a:close/>
                </a:path>
              </a:pathLst>
            </a:custGeom>
            <a:ln>
              <a:solidFill>
                <a:schemeClr val="tx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2329" tIns="45720" rIns="45720" bIns="45720" numCol="1" spcCol="1270" anchor="ctr" anchorCtr="0">
              <a:noAutofit/>
            </a:bodyPr>
            <a:lstStyle/>
            <a:p>
              <a:pPr marL="0" lvl="0" indent="0" algn="l" defTabSz="800100">
                <a:lnSpc>
                  <a:spcPct val="90000"/>
                </a:lnSpc>
                <a:spcBef>
                  <a:spcPct val="0"/>
                </a:spcBef>
                <a:spcAft>
                  <a:spcPct val="35000"/>
                </a:spcAft>
                <a:buNone/>
              </a:pPr>
              <a:r>
                <a:rPr lang="en-GB" sz="2000" b="0" kern="1200" dirty="0" err="1">
                  <a:latin typeface="Akkurat" panose="02000503030000020004" pitchFamily="2" charset="0"/>
                </a:rPr>
                <a:t>Respektuje</a:t>
              </a:r>
              <a:r>
                <a:rPr lang="en-GB" sz="2000" b="0" kern="1200" dirty="0">
                  <a:latin typeface="Akkurat" panose="02000503030000020004" pitchFamily="2" charset="0"/>
                </a:rPr>
                <a:t> </a:t>
              </a:r>
              <a:r>
                <a:rPr lang="en-GB" sz="2000" b="1" kern="1200" dirty="0" err="1">
                  <a:latin typeface="Akkurat" panose="02000503030000020004" pitchFamily="2" charset="0"/>
                </a:rPr>
                <a:t>časová</a:t>
              </a:r>
              <a:r>
                <a:rPr lang="en-GB" sz="2000" b="1" kern="1200" dirty="0">
                  <a:latin typeface="Akkurat" panose="02000503030000020004" pitchFamily="2" charset="0"/>
                </a:rPr>
                <a:t> </a:t>
              </a:r>
              <a:r>
                <a:rPr lang="en-GB" sz="2000" b="1" kern="1200" dirty="0" err="1">
                  <a:latin typeface="Akkurat" panose="02000503030000020004" pitchFamily="2" charset="0"/>
                </a:rPr>
                <a:t>omezení</a:t>
              </a:r>
              <a:r>
                <a:rPr lang="en-GB" sz="2000" b="1" kern="1200" dirty="0">
                  <a:latin typeface="Akkurat" panose="02000503030000020004" pitchFamily="2" charset="0"/>
                </a:rPr>
                <a:t> </a:t>
              </a:r>
              <a:r>
                <a:rPr lang="en-GB" sz="2000" b="0" kern="1200" dirty="0">
                  <a:latin typeface="Akkurat" panose="02000503030000020004" pitchFamily="2" charset="0"/>
                </a:rPr>
                <a:t>a </a:t>
              </a:r>
              <a:r>
                <a:rPr lang="en-GB" sz="2000" b="1" kern="1200" dirty="0" err="1">
                  <a:latin typeface="Akkurat" panose="02000503030000020004" pitchFamily="2" charset="0"/>
                </a:rPr>
                <a:t>náročné</a:t>
              </a:r>
              <a:r>
                <a:rPr lang="en-GB" sz="2000" b="1" kern="1200" dirty="0">
                  <a:latin typeface="Akkurat" panose="02000503030000020004" pitchFamily="2" charset="0"/>
                </a:rPr>
                <a:t> </a:t>
              </a:r>
              <a:r>
                <a:rPr lang="cs-CZ" sz="2000" b="1" kern="1200" dirty="0">
                  <a:latin typeface="Akkurat" panose="02000503030000020004" pitchFamily="2" charset="0"/>
                </a:rPr>
                <a:t>operační programy COS</a:t>
              </a:r>
              <a:endParaRPr lang="en-GB" sz="2000" b="1" kern="1200" dirty="0">
                <a:latin typeface="Akkurat" panose="02000503030000020004" pitchFamily="2" charset="0"/>
              </a:endParaRPr>
            </a:p>
          </p:txBody>
        </p:sp>
        <p:sp>
          <p:nvSpPr>
            <p:cNvPr id="32" name="Oval 31">
              <a:extLst>
                <a:ext uri="{FF2B5EF4-FFF2-40B4-BE49-F238E27FC236}">
                  <a16:creationId xmlns:a16="http://schemas.microsoft.com/office/drawing/2014/main" id="{C9FBA92C-BEBE-5B55-6155-8A277A6B4EA4}"/>
                </a:ext>
              </a:extLst>
            </p:cNvPr>
            <p:cNvSpPr/>
            <p:nvPr/>
          </p:nvSpPr>
          <p:spPr>
            <a:xfrm>
              <a:off x="1219009" y="4382463"/>
              <a:ext cx="491856" cy="491856"/>
            </a:xfrm>
            <a:prstGeom prst="ellipse">
              <a:avLst/>
            </a:prstGeom>
            <a:ln>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3" name="Forma Livre 15">
              <a:extLst>
                <a:ext uri="{FF2B5EF4-FFF2-40B4-BE49-F238E27FC236}">
                  <a16:creationId xmlns:a16="http://schemas.microsoft.com/office/drawing/2014/main" id="{EFD9A41D-3B89-930D-6E84-4AC5232E6A1E}"/>
                </a:ext>
              </a:extLst>
            </p:cNvPr>
            <p:cNvSpPr/>
            <p:nvPr/>
          </p:nvSpPr>
          <p:spPr>
            <a:xfrm>
              <a:off x="1269666" y="5021791"/>
              <a:ext cx="10102531" cy="393485"/>
            </a:xfrm>
            <a:custGeom>
              <a:avLst/>
              <a:gdLst>
                <a:gd name="connsiteX0" fmla="*/ 0 w 10102531"/>
                <a:gd name="connsiteY0" fmla="*/ 0 h 393485"/>
                <a:gd name="connsiteX1" fmla="*/ 10102531 w 10102531"/>
                <a:gd name="connsiteY1" fmla="*/ 0 h 393485"/>
                <a:gd name="connsiteX2" fmla="*/ 10102531 w 10102531"/>
                <a:gd name="connsiteY2" fmla="*/ 393485 h 393485"/>
                <a:gd name="connsiteX3" fmla="*/ 0 w 10102531"/>
                <a:gd name="connsiteY3" fmla="*/ 393485 h 393485"/>
                <a:gd name="connsiteX4" fmla="*/ 0 w 10102531"/>
                <a:gd name="connsiteY4" fmla="*/ 0 h 39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2531" h="393485">
                  <a:moveTo>
                    <a:pt x="0" y="0"/>
                  </a:moveTo>
                  <a:lnTo>
                    <a:pt x="10102531" y="0"/>
                  </a:lnTo>
                  <a:lnTo>
                    <a:pt x="10102531" y="393485"/>
                  </a:lnTo>
                  <a:lnTo>
                    <a:pt x="0" y="393485"/>
                  </a:lnTo>
                  <a:lnTo>
                    <a:pt x="0" y="0"/>
                  </a:lnTo>
                  <a:close/>
                </a:path>
              </a:pathLst>
            </a:custGeom>
            <a:ln>
              <a:solidFill>
                <a:schemeClr val="tx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2329" tIns="45720" rIns="45720" bIns="45720" numCol="1" spcCol="1270" anchor="ctr" anchorCtr="0">
              <a:noAutofit/>
            </a:bodyPr>
            <a:lstStyle/>
            <a:p>
              <a:pPr marL="0" lvl="0" indent="0" algn="l" defTabSz="800100">
                <a:lnSpc>
                  <a:spcPct val="90000"/>
                </a:lnSpc>
                <a:spcBef>
                  <a:spcPct val="0"/>
                </a:spcBef>
                <a:spcAft>
                  <a:spcPct val="35000"/>
                </a:spcAft>
                <a:buNone/>
              </a:pPr>
              <a:r>
                <a:rPr lang="en-GB" sz="2000" kern="1200" dirty="0" err="1">
                  <a:latin typeface="Akkurat" panose="02000503030000020004" pitchFamily="2" charset="0"/>
                </a:rPr>
                <a:t>Zajist</a:t>
              </a:r>
              <a:r>
                <a:rPr lang="cs-CZ" sz="2000" kern="1200" dirty="0">
                  <a:latin typeface="Akkurat" panose="02000503030000020004" pitchFamily="2" charset="0"/>
                </a:rPr>
                <a:t>í</a:t>
              </a:r>
              <a:r>
                <a:rPr lang="en-GB" sz="2000" kern="1200" dirty="0">
                  <a:latin typeface="Akkurat" panose="02000503030000020004" pitchFamily="2" charset="0"/>
                </a:rPr>
                <a:t> </a:t>
              </a:r>
              <a:r>
                <a:rPr lang="en-GB" sz="2000" b="1" kern="1200" dirty="0" err="1">
                  <a:latin typeface="Akkurat" panose="02000503030000020004" pitchFamily="2" charset="0"/>
                </a:rPr>
                <a:t>dodržování</a:t>
              </a:r>
              <a:r>
                <a:rPr lang="en-GB" sz="2000" b="1" kern="1200" dirty="0">
                  <a:latin typeface="Akkurat" panose="02000503030000020004" pitchFamily="2" charset="0"/>
                </a:rPr>
                <a:t> </a:t>
              </a:r>
              <a:r>
                <a:rPr lang="en-GB" sz="2000" b="1" kern="1200" dirty="0" err="1">
                  <a:latin typeface="Akkurat" panose="02000503030000020004" pitchFamily="2" charset="0"/>
                </a:rPr>
                <a:t>předpisů</a:t>
              </a:r>
              <a:r>
                <a:rPr lang="en-GB" sz="2000" b="1" kern="1200" dirty="0">
                  <a:latin typeface="Akkurat" panose="02000503030000020004" pitchFamily="2" charset="0"/>
                </a:rPr>
                <a:t> </a:t>
              </a:r>
              <a:r>
                <a:rPr lang="en-GB" sz="2000" kern="1200" dirty="0">
                  <a:latin typeface="Akkurat" panose="02000503030000020004" pitchFamily="2" charset="0"/>
                </a:rPr>
                <a:t>a </a:t>
              </a:r>
              <a:r>
                <a:rPr lang="en-GB" sz="2000" b="1" kern="1200" dirty="0" err="1">
                  <a:latin typeface="Akkurat" panose="02000503030000020004" pitchFamily="2" charset="0"/>
                </a:rPr>
                <a:t>připravenost</a:t>
              </a:r>
              <a:r>
                <a:rPr lang="en-GB" sz="2000" b="1" kern="1200" dirty="0">
                  <a:latin typeface="Akkurat" panose="02000503030000020004" pitchFamily="2" charset="0"/>
                </a:rPr>
                <a:t> </a:t>
              </a:r>
              <a:r>
                <a:rPr lang="en-GB" sz="2000" b="1" kern="1200" dirty="0" err="1">
                  <a:latin typeface="Akkurat" panose="02000503030000020004" pitchFamily="2" charset="0"/>
                </a:rPr>
                <a:t>na</a:t>
              </a:r>
              <a:r>
                <a:rPr lang="en-GB" sz="2000" b="1" kern="1200" dirty="0">
                  <a:latin typeface="Akkurat" panose="02000503030000020004" pitchFamily="2" charset="0"/>
                </a:rPr>
                <a:t> audit</a:t>
              </a:r>
            </a:p>
          </p:txBody>
        </p:sp>
        <p:sp>
          <p:nvSpPr>
            <p:cNvPr id="34" name="Oval 33">
              <a:extLst>
                <a:ext uri="{FF2B5EF4-FFF2-40B4-BE49-F238E27FC236}">
                  <a16:creationId xmlns:a16="http://schemas.microsoft.com/office/drawing/2014/main" id="{E074EB8A-3DAB-CAA3-DF56-A68675235310}"/>
                </a:ext>
              </a:extLst>
            </p:cNvPr>
            <p:cNvSpPr/>
            <p:nvPr/>
          </p:nvSpPr>
          <p:spPr>
            <a:xfrm>
              <a:off x="1023738" y="4972605"/>
              <a:ext cx="491856" cy="491856"/>
            </a:xfrm>
            <a:prstGeom prst="ellipse">
              <a:avLst/>
            </a:prstGeom>
            <a:ln>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Forma Livre 19">
              <a:extLst>
                <a:ext uri="{FF2B5EF4-FFF2-40B4-BE49-F238E27FC236}">
                  <a16:creationId xmlns:a16="http://schemas.microsoft.com/office/drawing/2014/main" id="{C6557074-CDD0-14B7-6BC1-D47E6C5F74A5}"/>
                </a:ext>
              </a:extLst>
            </p:cNvPr>
            <p:cNvSpPr/>
            <p:nvPr/>
          </p:nvSpPr>
          <p:spPr>
            <a:xfrm>
              <a:off x="913330" y="5612366"/>
              <a:ext cx="10458867" cy="393485"/>
            </a:xfrm>
            <a:custGeom>
              <a:avLst/>
              <a:gdLst>
                <a:gd name="connsiteX0" fmla="*/ 0 w 10458867"/>
                <a:gd name="connsiteY0" fmla="*/ 0 h 393485"/>
                <a:gd name="connsiteX1" fmla="*/ 10458867 w 10458867"/>
                <a:gd name="connsiteY1" fmla="*/ 0 h 393485"/>
                <a:gd name="connsiteX2" fmla="*/ 10458867 w 10458867"/>
                <a:gd name="connsiteY2" fmla="*/ 393485 h 393485"/>
                <a:gd name="connsiteX3" fmla="*/ 0 w 10458867"/>
                <a:gd name="connsiteY3" fmla="*/ 393485 h 393485"/>
                <a:gd name="connsiteX4" fmla="*/ 0 w 10458867"/>
                <a:gd name="connsiteY4" fmla="*/ 0 h 39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867" h="393485">
                  <a:moveTo>
                    <a:pt x="0" y="0"/>
                  </a:moveTo>
                  <a:lnTo>
                    <a:pt x="10458867" y="0"/>
                  </a:lnTo>
                  <a:lnTo>
                    <a:pt x="10458867" y="393485"/>
                  </a:lnTo>
                  <a:lnTo>
                    <a:pt x="0" y="393485"/>
                  </a:lnTo>
                  <a:lnTo>
                    <a:pt x="0" y="0"/>
                  </a:lnTo>
                  <a:close/>
                </a:path>
              </a:pathLst>
            </a:custGeom>
            <a:ln>
              <a:solidFill>
                <a:schemeClr val="tx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2329" tIns="45720" rIns="45720" bIns="45720" numCol="1" spcCol="1270" anchor="ctr" anchorCtr="0">
              <a:noAutofit/>
            </a:bodyPr>
            <a:lstStyle/>
            <a:p>
              <a:pPr marL="0" lvl="0" indent="0" algn="l" defTabSz="800100">
                <a:lnSpc>
                  <a:spcPct val="90000"/>
                </a:lnSpc>
                <a:spcBef>
                  <a:spcPct val="0"/>
                </a:spcBef>
                <a:spcAft>
                  <a:spcPct val="35000"/>
                </a:spcAft>
                <a:buNone/>
              </a:pPr>
              <a:r>
                <a:rPr lang="en-GB" sz="2000" kern="1200" dirty="0" err="1">
                  <a:latin typeface="Akkurat" panose="02000503030000020004" pitchFamily="2" charset="0"/>
                </a:rPr>
                <a:t>Zlepš</a:t>
              </a:r>
              <a:r>
                <a:rPr lang="cs-CZ" sz="2000" kern="1200" dirty="0">
                  <a:latin typeface="Akkurat" panose="02000503030000020004" pitchFamily="2" charset="0"/>
                </a:rPr>
                <a:t>uje</a:t>
              </a:r>
              <a:r>
                <a:rPr lang="en-GB" sz="2000" kern="1200" dirty="0">
                  <a:latin typeface="Akkurat" panose="02000503030000020004" pitchFamily="2" charset="0"/>
                </a:rPr>
                <a:t> </a:t>
              </a:r>
              <a:r>
                <a:rPr lang="en-GB" sz="2000" b="1" kern="1200" dirty="0" err="1">
                  <a:latin typeface="Akkurat" panose="02000503030000020004" pitchFamily="2" charset="0"/>
                </a:rPr>
                <a:t>pracovní</a:t>
              </a:r>
              <a:r>
                <a:rPr lang="en-GB" sz="2000" b="1" kern="1200" dirty="0">
                  <a:latin typeface="Akkurat" panose="02000503030000020004" pitchFamily="2" charset="0"/>
                </a:rPr>
                <a:t> </a:t>
              </a:r>
              <a:r>
                <a:rPr lang="en-GB" sz="2000" b="1" kern="1200" dirty="0" err="1">
                  <a:latin typeface="Akkurat" panose="02000503030000020004" pitchFamily="2" charset="0"/>
                </a:rPr>
                <a:t>postup</a:t>
              </a:r>
              <a:r>
                <a:rPr lang="cs-CZ" sz="2000" b="1" kern="1200" dirty="0">
                  <a:latin typeface="Akkurat" panose="02000503030000020004" pitchFamily="2" charset="0"/>
                </a:rPr>
                <a:t>y. </a:t>
              </a:r>
              <a:r>
                <a:rPr lang="cs-CZ" sz="2000" b="1" kern="1200" dirty="0">
                  <a:solidFill>
                    <a:srgbClr val="FF0000"/>
                  </a:solidFill>
                  <a:latin typeface="Akkurat" panose="02000503030000020004" pitchFamily="2" charset="0"/>
                </a:rPr>
                <a:t>Dostupný a spolehlivý SERVIS</a:t>
              </a:r>
              <a:r>
                <a:rPr lang="cs-CZ" sz="2000" b="1" kern="1200" dirty="0">
                  <a:latin typeface="Akkurat" panose="02000503030000020004" pitchFamily="2" charset="0"/>
                </a:rPr>
                <a:t>!</a:t>
              </a:r>
              <a:endParaRPr lang="en-US" sz="2000" b="1" kern="1200" dirty="0">
                <a:latin typeface="Akkurat" panose="02000503030000020004" pitchFamily="2" charset="0"/>
              </a:endParaRPr>
            </a:p>
          </p:txBody>
        </p:sp>
        <p:sp>
          <p:nvSpPr>
            <p:cNvPr id="36" name="Oval 35">
              <a:extLst>
                <a:ext uri="{FF2B5EF4-FFF2-40B4-BE49-F238E27FC236}">
                  <a16:creationId xmlns:a16="http://schemas.microsoft.com/office/drawing/2014/main" id="{2340AB91-24A7-78DA-C941-7165FC1DE239}"/>
                </a:ext>
              </a:extLst>
            </p:cNvPr>
            <p:cNvSpPr/>
            <p:nvPr/>
          </p:nvSpPr>
          <p:spPr>
            <a:xfrm>
              <a:off x="667401" y="5563180"/>
              <a:ext cx="491856" cy="491856"/>
            </a:xfrm>
            <a:prstGeom prst="ellipse">
              <a:avLst/>
            </a:prstGeom>
            <a:ln>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1468958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pic>
        <p:nvPicPr>
          <p:cNvPr id="9" name="Imagem 8">
            <a:extLst>
              <a:ext uri="{FF2B5EF4-FFF2-40B4-BE49-F238E27FC236}">
                <a16:creationId xmlns:a16="http://schemas.microsoft.com/office/drawing/2014/main" id="{17A49A58-0202-D746-8CB2-EDCA7D34670B}"/>
              </a:ext>
            </a:extLst>
          </p:cNvPr>
          <p:cNvPicPr>
            <a:picLocks noChangeAspect="1"/>
          </p:cNvPicPr>
          <p:nvPr/>
        </p:nvPicPr>
        <p:blipFill>
          <a:blip r:embed="rId4"/>
          <a:stretch>
            <a:fillRect/>
          </a:stretch>
        </p:blipFill>
        <p:spPr>
          <a:xfrm>
            <a:off x="5569204" y="0"/>
            <a:ext cx="6616700" cy="1511300"/>
          </a:xfrm>
          <a:prstGeom prst="rect">
            <a:avLst/>
          </a:prstGeom>
        </p:spPr>
      </p:pic>
      <p:sp>
        <p:nvSpPr>
          <p:cNvPr id="5" name="Content Placeholder 63">
            <a:extLst>
              <a:ext uri="{FF2B5EF4-FFF2-40B4-BE49-F238E27FC236}">
                <a16:creationId xmlns:a16="http://schemas.microsoft.com/office/drawing/2014/main" id="{01944E4B-57B1-C2BC-2ED3-BEC8F6A57337}"/>
              </a:ext>
            </a:extLst>
          </p:cNvPr>
          <p:cNvSpPr txBox="1">
            <a:spLocks/>
          </p:cNvSpPr>
          <p:nvPr/>
        </p:nvSpPr>
        <p:spPr>
          <a:xfrm>
            <a:off x="533399" y="1395392"/>
            <a:ext cx="4572001" cy="4167208"/>
          </a:xfrm>
          <a:prstGeom prst="rect">
            <a:avLst/>
          </a:prstGeom>
          <a:noFill/>
        </p:spPr>
        <p:txBody>
          <a:bodyPr/>
          <a:lstStyle>
            <a:lvl1pPr marL="169863" indent="-169863" algn="l" rtl="0" eaLnBrk="1" fontAlgn="base" hangingPunct="1">
              <a:spcBef>
                <a:spcPct val="20000"/>
              </a:spcBef>
              <a:spcAft>
                <a:spcPct val="0"/>
              </a:spcAft>
              <a:buClr>
                <a:srgbClr val="3B6E8F"/>
              </a:buClr>
              <a:buFont typeface="Arial" charset="0"/>
              <a:buChar char="•"/>
              <a:defRPr sz="1600" kern="1200">
                <a:solidFill>
                  <a:schemeClr val="tx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3"/>
              </a:buClr>
            </a:pPr>
            <a:r>
              <a:rPr lang="nl-BE" sz="2000" dirty="0">
                <a:latin typeface="Akkurat" panose="02000503030000020004" pitchFamily="2" charset="0"/>
              </a:rPr>
              <a:t>CS umožňuje dodržování předpisů </a:t>
            </a:r>
            <a:r>
              <a:rPr lang="cs-CZ" sz="2000" dirty="0">
                <a:latin typeface="Akkurat" panose="02000503030000020004" pitchFamily="2" charset="0"/>
              </a:rPr>
              <a:t>          </a:t>
            </a:r>
            <a:r>
              <a:rPr lang="nl-BE" sz="2000" dirty="0">
                <a:latin typeface="Akkurat" panose="02000503030000020004" pitchFamily="2" charset="0"/>
              </a:rPr>
              <a:t>a efektivitu a udržuje uživatele </a:t>
            </a:r>
            <a:r>
              <a:rPr lang="cs-CZ" sz="2000" dirty="0">
                <a:latin typeface="Akkurat" panose="02000503030000020004" pitchFamily="2" charset="0"/>
              </a:rPr>
              <a:t>                </a:t>
            </a:r>
            <a:r>
              <a:rPr lang="nl-BE" sz="2000" dirty="0">
                <a:latin typeface="Akkurat" panose="02000503030000020004" pitchFamily="2" charset="0"/>
              </a:rPr>
              <a:t>a pacienty v bezpečí řádným přepracováním nástrojů a uchováváním záznamů</a:t>
            </a:r>
          </a:p>
          <a:p>
            <a:pPr>
              <a:buClr>
                <a:schemeClr val="accent3"/>
              </a:buClr>
            </a:pPr>
            <a:r>
              <a:rPr lang="cs-CZ" sz="2000" dirty="0">
                <a:latin typeface="Akkurat" panose="02000503030000020004" pitchFamily="2" charset="0"/>
              </a:rPr>
              <a:t>CS</a:t>
            </a:r>
            <a:r>
              <a:rPr lang="nl-BE" sz="2000" dirty="0">
                <a:latin typeface="Akkurat" panose="02000503030000020004" pitchFamily="2" charset="0"/>
              </a:rPr>
              <a:t> podporuje nemocniční jednotky</a:t>
            </a:r>
            <a:r>
              <a:rPr lang="cs-CZ" sz="2000" dirty="0">
                <a:latin typeface="Akkurat" panose="02000503030000020004" pitchFamily="2" charset="0"/>
              </a:rPr>
              <a:t>/oddělení</a:t>
            </a:r>
            <a:r>
              <a:rPr lang="nl-BE" sz="2000" dirty="0">
                <a:latin typeface="Akkurat" panose="02000503030000020004" pitchFamily="2" charset="0"/>
              </a:rPr>
              <a:t> generující příjmy účinnou sterilizací</a:t>
            </a:r>
            <a:r>
              <a:rPr lang="cs-CZ" sz="2000" dirty="0">
                <a:latin typeface="Akkurat" panose="02000503030000020004" pitchFamily="2" charset="0"/>
              </a:rPr>
              <a:t> v požadované kvalitě a bez časových prodlev</a:t>
            </a:r>
            <a:endParaRPr lang="nl-BE" sz="2000" dirty="0">
              <a:latin typeface="Akkurat" panose="02000503030000020004" pitchFamily="2" charset="0"/>
            </a:endParaRPr>
          </a:p>
          <a:p>
            <a:pPr>
              <a:buClr>
                <a:schemeClr val="accent3"/>
              </a:buClr>
            </a:pPr>
            <a:r>
              <a:rPr lang="cs-CZ" sz="2000" dirty="0">
                <a:latin typeface="Akkurat" panose="02000503030000020004" pitchFamily="2" charset="0"/>
              </a:rPr>
              <a:t>CS</a:t>
            </a:r>
            <a:r>
              <a:rPr lang="nl-BE" sz="2000" dirty="0">
                <a:latin typeface="Akkurat" panose="02000503030000020004" pitchFamily="2" charset="0"/>
              </a:rPr>
              <a:t> přispívá ke snížení míry HAI a zvyšuje bezpečnost pacientů ve většině nemocničních jednotek</a:t>
            </a:r>
            <a:r>
              <a:rPr lang="cs-CZ" sz="2000" dirty="0">
                <a:latin typeface="Akkurat" panose="02000503030000020004" pitchFamily="2" charset="0"/>
              </a:rPr>
              <a:t>/oddělení</a:t>
            </a:r>
            <a:endParaRPr lang="fr-FR" altLang="en-US" sz="1800" dirty="0">
              <a:latin typeface="Akkurat" panose="02000503030000020004" pitchFamily="2" charset="0"/>
            </a:endParaRPr>
          </a:p>
        </p:txBody>
      </p:sp>
      <p:sp>
        <p:nvSpPr>
          <p:cNvPr id="6" name="Content Placeholder 8">
            <a:extLst>
              <a:ext uri="{FF2B5EF4-FFF2-40B4-BE49-F238E27FC236}">
                <a16:creationId xmlns:a16="http://schemas.microsoft.com/office/drawing/2014/main" id="{0D578966-246C-118D-E467-D2751C52CA85}"/>
              </a:ext>
            </a:extLst>
          </p:cNvPr>
          <p:cNvSpPr txBox="1">
            <a:spLocks/>
          </p:cNvSpPr>
          <p:nvPr/>
        </p:nvSpPr>
        <p:spPr>
          <a:xfrm>
            <a:off x="533398" y="5637233"/>
            <a:ext cx="9829801" cy="381000"/>
          </a:xfrm>
          <a:prstGeom prst="rect">
            <a:avLst/>
          </a:prstGeom>
        </p:spPr>
        <p:txBody>
          <a:bodyPr/>
          <a:lstStyle>
            <a:lvl1pPr marL="169863" indent="-169863" algn="l" rtl="0" eaLnBrk="0" fontAlgn="base" hangingPunct="0">
              <a:spcBef>
                <a:spcPts val="0"/>
              </a:spcBef>
              <a:spcAft>
                <a:spcPts val="300"/>
              </a:spcAft>
              <a:buClr>
                <a:srgbClr val="3B6068"/>
              </a:buClr>
              <a:buSzPct val="100000"/>
              <a:buFont typeface="Arial" panose="020B0604020202020204" pitchFamily="34" charset="0"/>
              <a:buChar char="•"/>
              <a:defRPr sz="1800" kern="1200" spc="50" baseline="0">
                <a:solidFill>
                  <a:schemeClr val="tx1"/>
                </a:solidFill>
                <a:latin typeface="Arial" pitchFamily="34" charset="0"/>
                <a:ea typeface="+mn-ea"/>
                <a:cs typeface="Arial" pitchFamily="34" charset="0"/>
              </a:defRPr>
            </a:lvl1pPr>
            <a:lvl2pPr marL="406400" indent="-238125" algn="l" rtl="0" eaLnBrk="0" fontAlgn="base" hangingPunct="0">
              <a:spcBef>
                <a:spcPts val="0"/>
              </a:spcBef>
              <a:spcAft>
                <a:spcPts val="300"/>
              </a:spcAft>
              <a:buClr>
                <a:srgbClr val="3B6068"/>
              </a:buClr>
              <a:buSzPct val="150000"/>
              <a:buFont typeface="Arial" charset="0"/>
              <a:buChar char="–"/>
              <a:defRPr sz="1800" kern="1200">
                <a:solidFill>
                  <a:schemeClr val="tx1"/>
                </a:solidFill>
                <a:latin typeface="Arial" pitchFamily="34" charset="0"/>
                <a:ea typeface="+mn-ea"/>
                <a:cs typeface="Arial" pitchFamily="34" charset="0"/>
              </a:defRPr>
            </a:lvl2pPr>
            <a:lvl3pPr marL="517525" indent="-168275" algn="l" rtl="0" eaLnBrk="0" fontAlgn="base" hangingPunct="0">
              <a:spcBef>
                <a:spcPts val="0"/>
              </a:spcBef>
              <a:spcAft>
                <a:spcPts val="300"/>
              </a:spcAft>
              <a:buClr>
                <a:srgbClr val="3B6068"/>
              </a:buClr>
              <a:buSzPct val="100000"/>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685800" indent="-168275" algn="l" rtl="0" eaLnBrk="0" fontAlgn="base" hangingPunct="0">
              <a:spcBef>
                <a:spcPts val="0"/>
              </a:spcBef>
              <a:spcAft>
                <a:spcPts val="300"/>
              </a:spcAft>
              <a:buClr>
                <a:srgbClr val="3B6068"/>
              </a:buClr>
              <a:buSzPct val="150000"/>
              <a:buFont typeface="Arial" charset="0"/>
              <a:buChar char="–"/>
              <a:defRPr sz="1100" kern="1200">
                <a:solidFill>
                  <a:schemeClr val="tx1"/>
                </a:solidFill>
                <a:latin typeface="Arial" pitchFamily="34" charset="0"/>
                <a:ea typeface="+mn-ea"/>
                <a:cs typeface="Arial" pitchFamily="34" charset="0"/>
              </a:defRPr>
            </a:lvl4pPr>
            <a:lvl5pPr marL="806450" indent="-120650" algn="l" rtl="0" eaLnBrk="0" fontAlgn="base" hangingPunct="0">
              <a:spcBef>
                <a:spcPts val="0"/>
              </a:spcBef>
              <a:spcAft>
                <a:spcPts val="300"/>
              </a:spcAft>
              <a:buClr>
                <a:srgbClr val="3B6068"/>
              </a:buClr>
              <a:buSzPct val="150000"/>
              <a:buFont typeface="Arial" charset="0"/>
              <a:buChar char="»"/>
              <a:defRPr sz="1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cs-CZ" sz="2800" b="1" spc="0" dirty="0">
                <a:solidFill>
                  <a:schemeClr val="accent5"/>
                </a:solidFill>
                <a:latin typeface="Akkurat" panose="02000503030000020004" pitchFamily="2" charset="0"/>
              </a:rPr>
              <a:t>Dosah práce</a:t>
            </a:r>
            <a:r>
              <a:rPr lang="en-US" sz="2800" b="1" spc="0" dirty="0">
                <a:solidFill>
                  <a:schemeClr val="accent5"/>
                </a:solidFill>
                <a:latin typeface="Akkurat" panose="02000503030000020004" pitchFamily="2" charset="0"/>
              </a:rPr>
              <a:t> </a:t>
            </a:r>
            <a:r>
              <a:rPr lang="cs-CZ" sz="2800" b="1" spc="0" dirty="0">
                <a:solidFill>
                  <a:schemeClr val="accent5"/>
                </a:solidFill>
                <a:latin typeface="Akkurat" panose="02000503030000020004" pitchFamily="2" charset="0"/>
              </a:rPr>
              <a:t>CS</a:t>
            </a:r>
            <a:r>
              <a:rPr lang="en-US" sz="2800" b="1" spc="0" dirty="0">
                <a:solidFill>
                  <a:schemeClr val="accent5"/>
                </a:solidFill>
                <a:latin typeface="Akkurat" panose="02000503030000020004" pitchFamily="2" charset="0"/>
              </a:rPr>
              <a:t> je po </a:t>
            </a:r>
            <a:r>
              <a:rPr lang="en-US" sz="2800" b="1" spc="0" dirty="0" err="1">
                <a:solidFill>
                  <a:schemeClr val="accent5"/>
                </a:solidFill>
                <a:latin typeface="Akkurat" panose="02000503030000020004" pitchFamily="2" charset="0"/>
              </a:rPr>
              <a:t>celé</a:t>
            </a:r>
            <a:r>
              <a:rPr lang="en-US" sz="2800" b="1" spc="0" dirty="0">
                <a:solidFill>
                  <a:schemeClr val="accent5"/>
                </a:solidFill>
                <a:latin typeface="Akkurat" panose="02000503030000020004" pitchFamily="2" charset="0"/>
              </a:rPr>
              <a:t> </a:t>
            </a:r>
            <a:r>
              <a:rPr lang="en-US" sz="2800" b="1" spc="0" dirty="0" err="1">
                <a:solidFill>
                  <a:schemeClr val="accent5"/>
                </a:solidFill>
                <a:latin typeface="Akkurat" panose="02000503030000020004" pitchFamily="2" charset="0"/>
              </a:rPr>
              <a:t>nemocnici</a:t>
            </a:r>
            <a:r>
              <a:rPr lang="en-US" sz="2800" b="1" spc="0" dirty="0">
                <a:solidFill>
                  <a:schemeClr val="accent5"/>
                </a:solidFill>
                <a:latin typeface="Akkurat" panose="02000503030000020004" pitchFamily="2" charset="0"/>
              </a:rPr>
              <a:t> a </a:t>
            </a:r>
            <a:r>
              <a:rPr lang="en-US" sz="2800" b="1" spc="0" dirty="0" err="1">
                <a:solidFill>
                  <a:schemeClr val="accent5"/>
                </a:solidFill>
                <a:latin typeface="Akkurat" panose="02000503030000020004" pitchFamily="2" charset="0"/>
              </a:rPr>
              <a:t>dotýká</a:t>
            </a:r>
            <a:r>
              <a:rPr lang="en-US" sz="2800" b="1" spc="0" dirty="0">
                <a:solidFill>
                  <a:schemeClr val="accent5"/>
                </a:solidFill>
                <a:latin typeface="Akkurat" panose="02000503030000020004" pitchFamily="2" charset="0"/>
              </a:rPr>
              <a:t> se </a:t>
            </a:r>
            <a:r>
              <a:rPr lang="en-US" sz="2800" b="1" spc="0" dirty="0" err="1">
                <a:solidFill>
                  <a:schemeClr val="accent5"/>
                </a:solidFill>
                <a:latin typeface="Akkurat" panose="02000503030000020004" pitchFamily="2" charset="0"/>
              </a:rPr>
              <a:t>většiny</a:t>
            </a:r>
            <a:r>
              <a:rPr lang="en-US" sz="2800" b="1" spc="0" dirty="0">
                <a:solidFill>
                  <a:schemeClr val="accent5"/>
                </a:solidFill>
                <a:latin typeface="Akkurat" panose="02000503030000020004" pitchFamily="2" charset="0"/>
              </a:rPr>
              <a:t> </a:t>
            </a:r>
            <a:r>
              <a:rPr lang="en-US" sz="2800" b="1" spc="0" dirty="0" err="1">
                <a:solidFill>
                  <a:schemeClr val="accent5"/>
                </a:solidFill>
                <a:latin typeface="Akkurat" panose="02000503030000020004" pitchFamily="2" charset="0"/>
              </a:rPr>
              <a:t>pacientů</a:t>
            </a:r>
            <a:endParaRPr lang="en-US" sz="2800" b="1" dirty="0">
              <a:solidFill>
                <a:schemeClr val="accent5"/>
              </a:solidFill>
              <a:latin typeface="Akkurat" panose="02000503030000020004" pitchFamily="2" charset="0"/>
            </a:endParaRPr>
          </a:p>
        </p:txBody>
      </p:sp>
      <p:grpSp>
        <p:nvGrpSpPr>
          <p:cNvPr id="7" name="Group 32">
            <a:extLst>
              <a:ext uri="{FF2B5EF4-FFF2-40B4-BE49-F238E27FC236}">
                <a16:creationId xmlns:a16="http://schemas.microsoft.com/office/drawing/2014/main" id="{536ECC27-E1A2-2BAB-DA95-F34899E01797}"/>
              </a:ext>
            </a:extLst>
          </p:cNvPr>
          <p:cNvGrpSpPr/>
          <p:nvPr/>
        </p:nvGrpSpPr>
        <p:grpSpPr>
          <a:xfrm>
            <a:off x="5638800" y="1456362"/>
            <a:ext cx="5323326" cy="3731608"/>
            <a:chOff x="4265295" y="1346721"/>
            <a:chExt cx="4441698" cy="3113594"/>
          </a:xfrm>
        </p:grpSpPr>
        <p:pic>
          <p:nvPicPr>
            <p:cNvPr id="11" name="Picture 33">
              <a:extLst>
                <a:ext uri="{FF2B5EF4-FFF2-40B4-BE49-F238E27FC236}">
                  <a16:creationId xmlns:a16="http://schemas.microsoft.com/office/drawing/2014/main" id="{17499B2A-D689-25F8-8EA7-179DD9DCFC4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5633" t="19208" r="17949" b="10964"/>
            <a:stretch/>
          </p:blipFill>
          <p:spPr>
            <a:xfrm>
              <a:off x="4853569" y="1480560"/>
              <a:ext cx="3112674" cy="2979755"/>
            </a:xfrm>
            <a:prstGeom prst="rect">
              <a:avLst/>
            </a:prstGeom>
          </p:spPr>
        </p:pic>
        <p:sp>
          <p:nvSpPr>
            <p:cNvPr id="12" name="Rounded Rectangle 34">
              <a:extLst>
                <a:ext uri="{FF2B5EF4-FFF2-40B4-BE49-F238E27FC236}">
                  <a16:creationId xmlns:a16="http://schemas.microsoft.com/office/drawing/2014/main" id="{B4889300-CD05-E3E6-520E-59C600E72112}"/>
                </a:ext>
              </a:extLst>
            </p:cNvPr>
            <p:cNvSpPr/>
            <p:nvPr/>
          </p:nvSpPr>
          <p:spPr>
            <a:xfrm>
              <a:off x="4493895" y="3632721"/>
              <a:ext cx="1682496" cy="755741"/>
            </a:xfrm>
            <a:prstGeom prst="roundRect">
              <a:avLst/>
            </a:prstGeom>
            <a:solidFill>
              <a:schemeClr val="tx2"/>
            </a:solidFill>
            <a:ln w="41275">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lIns="91440" bIns="91440" rtlCol="0" anchor="ctr"/>
            <a:lstStyle/>
            <a:p>
              <a:pPr algn="ctr"/>
              <a:r>
                <a:rPr lang="en-US" sz="1600" b="1" dirty="0">
                  <a:solidFill>
                    <a:schemeClr val="bg1"/>
                  </a:solidFill>
                  <a:latin typeface="Akkurat" panose="02000503030000020004" pitchFamily="2" charset="0"/>
                  <a:cs typeface="Arial"/>
                </a:rPr>
                <a:t>4. </a:t>
              </a:r>
              <a:r>
                <a:rPr lang="en-US" sz="1600" b="1" dirty="0" err="1">
                  <a:solidFill>
                    <a:schemeClr val="bg1"/>
                  </a:solidFill>
                  <a:latin typeface="Akkurat" panose="02000503030000020004" pitchFamily="2" charset="0"/>
                  <a:cs typeface="Arial"/>
                </a:rPr>
                <a:t>Distribu</a:t>
              </a:r>
              <a:r>
                <a:rPr lang="cs-CZ" sz="1600" b="1" dirty="0">
                  <a:solidFill>
                    <a:schemeClr val="bg1"/>
                  </a:solidFill>
                  <a:latin typeface="Akkurat" panose="02000503030000020004" pitchFamily="2" charset="0"/>
                  <a:cs typeface="Arial"/>
                </a:rPr>
                <a:t>ce</a:t>
              </a:r>
              <a:r>
                <a:rPr lang="en-US" sz="1600" b="1" dirty="0">
                  <a:solidFill>
                    <a:schemeClr val="bg1"/>
                  </a:solidFill>
                  <a:latin typeface="Akkurat" panose="02000503030000020004" pitchFamily="2" charset="0"/>
                  <a:cs typeface="Arial"/>
                </a:rPr>
                <a:t> </a:t>
              </a:r>
              <a:br>
                <a:rPr lang="en-US" sz="1600" b="1" dirty="0">
                  <a:solidFill>
                    <a:schemeClr val="bg1"/>
                  </a:solidFill>
                  <a:latin typeface="Akkurat" panose="02000503030000020004" pitchFamily="2" charset="0"/>
                  <a:cs typeface="Arial"/>
                </a:rPr>
              </a:br>
              <a:r>
                <a:rPr lang="cs-CZ" sz="1600" b="1" dirty="0">
                  <a:solidFill>
                    <a:schemeClr val="bg1"/>
                  </a:solidFill>
                  <a:latin typeface="Akkurat" panose="02000503030000020004" pitchFamily="2" charset="0"/>
                  <a:cs typeface="Arial"/>
                </a:rPr>
                <a:t>sterilního materiálu na oddělení</a:t>
              </a:r>
              <a:endParaRPr lang="en-US" sz="1100" b="1" dirty="0">
                <a:solidFill>
                  <a:schemeClr val="bg1"/>
                </a:solidFill>
                <a:latin typeface="Akkurat" panose="02000503030000020004" pitchFamily="2" charset="0"/>
                <a:cs typeface="Arial"/>
              </a:endParaRPr>
            </a:p>
          </p:txBody>
        </p:sp>
        <p:sp>
          <p:nvSpPr>
            <p:cNvPr id="13" name="Rounded Rectangle 35">
              <a:extLst>
                <a:ext uri="{FF2B5EF4-FFF2-40B4-BE49-F238E27FC236}">
                  <a16:creationId xmlns:a16="http://schemas.microsoft.com/office/drawing/2014/main" id="{D6D0B076-BBF8-C458-C281-6EDDA3FC3680}"/>
                </a:ext>
              </a:extLst>
            </p:cNvPr>
            <p:cNvSpPr/>
            <p:nvPr/>
          </p:nvSpPr>
          <p:spPr>
            <a:xfrm>
              <a:off x="6776872" y="3632721"/>
              <a:ext cx="1679423" cy="755741"/>
            </a:xfrm>
            <a:prstGeom prst="roundRect">
              <a:avLst/>
            </a:prstGeom>
            <a:solidFill>
              <a:schemeClr val="tx2"/>
            </a:solidFill>
            <a:ln w="41275">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lIns="91440" bIns="91440" rtlCol="0" anchor="ctr"/>
            <a:lstStyle/>
            <a:p>
              <a:pPr algn="ctr"/>
              <a:r>
                <a:rPr lang="en-US" sz="1600" b="1" dirty="0">
                  <a:solidFill>
                    <a:schemeClr val="bg1"/>
                  </a:solidFill>
                  <a:latin typeface="Akkurat" panose="02000503030000020004" pitchFamily="2" charset="0"/>
                  <a:cs typeface="Arial"/>
                </a:rPr>
                <a:t>3. </a:t>
              </a:r>
              <a:r>
                <a:rPr lang="en-US" sz="1600" b="1" dirty="0" err="1">
                  <a:solidFill>
                    <a:schemeClr val="bg1"/>
                  </a:solidFill>
                  <a:latin typeface="Akkurat" panose="02000503030000020004" pitchFamily="2" charset="0"/>
                  <a:cs typeface="Arial"/>
                </a:rPr>
                <a:t>Steriliz</a:t>
              </a:r>
              <a:r>
                <a:rPr lang="cs-CZ" sz="1600" b="1" dirty="0">
                  <a:solidFill>
                    <a:schemeClr val="bg1"/>
                  </a:solidFill>
                  <a:latin typeface="Akkurat" panose="02000503030000020004" pitchFamily="2" charset="0"/>
                  <a:cs typeface="Arial"/>
                </a:rPr>
                <a:t>ace</a:t>
              </a:r>
              <a:r>
                <a:rPr lang="en-US" sz="1600" b="1" dirty="0">
                  <a:solidFill>
                    <a:schemeClr val="bg1"/>
                  </a:solidFill>
                  <a:latin typeface="Akkurat" panose="02000503030000020004" pitchFamily="2" charset="0"/>
                  <a:cs typeface="Arial"/>
                </a:rPr>
                <a:t> </a:t>
              </a:r>
              <a:r>
                <a:rPr lang="en-US" sz="1600" b="1" dirty="0" err="1">
                  <a:solidFill>
                    <a:schemeClr val="bg1"/>
                  </a:solidFill>
                  <a:latin typeface="Akkurat" panose="02000503030000020004" pitchFamily="2" charset="0"/>
                  <a:cs typeface="Arial"/>
                </a:rPr>
                <a:t>pomocí</a:t>
              </a:r>
              <a:r>
                <a:rPr lang="en-US" sz="1600" b="1" dirty="0">
                  <a:solidFill>
                    <a:schemeClr val="bg1"/>
                  </a:solidFill>
                  <a:latin typeface="Akkurat" panose="02000503030000020004" pitchFamily="2" charset="0"/>
                  <a:cs typeface="Arial"/>
                </a:rPr>
                <a:t> </a:t>
              </a:r>
              <a:r>
                <a:rPr lang="en-US" sz="1600" b="1" dirty="0" err="1">
                  <a:solidFill>
                    <a:schemeClr val="bg1"/>
                  </a:solidFill>
                  <a:latin typeface="Akkurat" panose="02000503030000020004" pitchFamily="2" charset="0"/>
                  <a:cs typeface="Arial"/>
                </a:rPr>
                <a:t>nových</a:t>
              </a:r>
              <a:r>
                <a:rPr lang="en-US" sz="1600" b="1" dirty="0">
                  <a:solidFill>
                    <a:schemeClr val="bg1"/>
                  </a:solidFill>
                  <a:latin typeface="Akkurat" panose="02000503030000020004" pitchFamily="2" charset="0"/>
                  <a:cs typeface="Arial"/>
                </a:rPr>
                <a:t> </a:t>
              </a:r>
              <a:r>
                <a:rPr lang="en-US" sz="1600" b="1" dirty="0" err="1">
                  <a:solidFill>
                    <a:schemeClr val="bg1"/>
                  </a:solidFill>
                  <a:latin typeface="Akkurat" panose="02000503030000020004" pitchFamily="2" charset="0"/>
                  <a:cs typeface="Arial"/>
                </a:rPr>
                <a:t>technologií</a:t>
              </a:r>
              <a:endParaRPr lang="en-US" sz="1600" b="1" dirty="0">
                <a:solidFill>
                  <a:schemeClr val="bg1"/>
                </a:solidFill>
                <a:latin typeface="Akkurat" panose="02000503030000020004" pitchFamily="2" charset="0"/>
                <a:cs typeface="Arial"/>
              </a:endParaRPr>
            </a:p>
          </p:txBody>
        </p:sp>
        <p:sp>
          <p:nvSpPr>
            <p:cNvPr id="14" name="Rounded Rectangle 36">
              <a:extLst>
                <a:ext uri="{FF2B5EF4-FFF2-40B4-BE49-F238E27FC236}">
                  <a16:creationId xmlns:a16="http://schemas.microsoft.com/office/drawing/2014/main" id="{5F15CCA7-ED25-7DE4-838E-62CF91853143}"/>
                </a:ext>
              </a:extLst>
            </p:cNvPr>
            <p:cNvSpPr/>
            <p:nvPr/>
          </p:nvSpPr>
          <p:spPr>
            <a:xfrm>
              <a:off x="5536897" y="1346721"/>
              <a:ext cx="1790496" cy="755741"/>
            </a:xfrm>
            <a:prstGeom prst="roundRect">
              <a:avLst/>
            </a:prstGeom>
            <a:solidFill>
              <a:schemeClr val="tx2"/>
            </a:solidFill>
            <a:ln w="41275">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lIns="91440" bIns="91440" rtlCol="0" anchor="ctr"/>
            <a:lstStyle/>
            <a:p>
              <a:pPr algn="ctr">
                <a:lnSpc>
                  <a:spcPct val="90000"/>
                </a:lnSpc>
              </a:pPr>
              <a:r>
                <a:rPr lang="en-US" sz="1600" b="1" dirty="0">
                  <a:solidFill>
                    <a:schemeClr val="bg1"/>
                  </a:solidFill>
                  <a:latin typeface="Akkurat" panose="02000503030000020004" pitchFamily="2" charset="0"/>
                  <a:cs typeface="Arial"/>
                </a:rPr>
                <a:t>1. </a:t>
              </a:r>
              <a:r>
                <a:rPr lang="pl-PL" sz="1600" b="1" dirty="0">
                  <a:solidFill>
                    <a:schemeClr val="bg1"/>
                  </a:solidFill>
                  <a:latin typeface="Akkurat" panose="02000503030000020004" pitchFamily="2" charset="0"/>
                  <a:cs typeface="Arial"/>
                </a:rPr>
                <a:t>Sběr nástrojů           z nemocničních jednotek/oddělení</a:t>
              </a:r>
              <a:endParaRPr lang="en-US" sz="1600" b="1" dirty="0">
                <a:solidFill>
                  <a:schemeClr val="bg1"/>
                </a:solidFill>
                <a:latin typeface="Akkurat" panose="02000503030000020004" pitchFamily="2" charset="0"/>
                <a:cs typeface="Arial"/>
              </a:endParaRPr>
            </a:p>
          </p:txBody>
        </p:sp>
        <p:grpSp>
          <p:nvGrpSpPr>
            <p:cNvPr id="15" name="Group 37">
              <a:extLst>
                <a:ext uri="{FF2B5EF4-FFF2-40B4-BE49-F238E27FC236}">
                  <a16:creationId xmlns:a16="http://schemas.microsoft.com/office/drawing/2014/main" id="{D5620E86-E849-0F44-C403-45708F485209}"/>
                </a:ext>
              </a:extLst>
            </p:cNvPr>
            <p:cNvGrpSpPr/>
            <p:nvPr/>
          </p:nvGrpSpPr>
          <p:grpSpPr>
            <a:xfrm>
              <a:off x="4265295" y="2413521"/>
              <a:ext cx="4441698" cy="755741"/>
              <a:chOff x="2444496" y="2413521"/>
              <a:chExt cx="4441698" cy="755741"/>
            </a:xfrm>
          </p:grpSpPr>
          <p:sp>
            <p:nvSpPr>
              <p:cNvPr id="16" name="Rounded Rectangle 38">
                <a:extLst>
                  <a:ext uri="{FF2B5EF4-FFF2-40B4-BE49-F238E27FC236}">
                    <a16:creationId xmlns:a16="http://schemas.microsoft.com/office/drawing/2014/main" id="{650FEAB4-9609-48C1-8AF3-CCF08B773BE3}"/>
                  </a:ext>
                </a:extLst>
              </p:cNvPr>
              <p:cNvSpPr/>
              <p:nvPr/>
            </p:nvSpPr>
            <p:spPr>
              <a:xfrm>
                <a:off x="5203698" y="2413521"/>
                <a:ext cx="1682496" cy="755741"/>
              </a:xfrm>
              <a:prstGeom prst="roundRect">
                <a:avLst/>
              </a:prstGeom>
              <a:solidFill>
                <a:schemeClr val="tx2"/>
              </a:solidFill>
              <a:ln w="41275">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lIns="91440" bIns="91440" rtlCol="0" anchor="ctr"/>
              <a:lstStyle/>
              <a:p>
                <a:pPr algn="ctr"/>
                <a:r>
                  <a:rPr lang="en-US" sz="1600" b="1" dirty="0">
                    <a:solidFill>
                      <a:schemeClr val="bg1"/>
                    </a:solidFill>
                    <a:latin typeface="Akkurat" panose="02000503030000020004" pitchFamily="2" charset="0"/>
                    <a:cs typeface="Arial"/>
                  </a:rPr>
                  <a:t>2. Prove</a:t>
                </a:r>
                <a:r>
                  <a:rPr lang="cs-CZ" sz="1600" b="1" dirty="0">
                    <a:solidFill>
                      <a:schemeClr val="bg1"/>
                    </a:solidFill>
                    <a:latin typeface="Akkurat" panose="02000503030000020004" pitchFamily="2" charset="0"/>
                    <a:cs typeface="Arial"/>
                  </a:rPr>
                  <a:t>dení správné</a:t>
                </a:r>
                <a:r>
                  <a:rPr lang="en-US" sz="1600" b="1" dirty="0">
                    <a:solidFill>
                      <a:schemeClr val="bg1"/>
                    </a:solidFill>
                    <a:latin typeface="Akkurat" panose="02000503030000020004" pitchFamily="2" charset="0"/>
                    <a:cs typeface="Arial"/>
                  </a:rPr>
                  <a:t> </a:t>
                </a:r>
                <a:r>
                  <a:rPr lang="cs-CZ" sz="1600" b="1" dirty="0">
                    <a:solidFill>
                      <a:schemeClr val="bg1"/>
                    </a:solidFill>
                    <a:latin typeface="Akkurat" panose="02000503030000020004" pitchFamily="2" charset="0"/>
                    <a:cs typeface="Arial"/>
                  </a:rPr>
                  <a:t>předsteril.přípravy</a:t>
                </a:r>
                <a:endParaRPr lang="en-US" sz="1100" b="1" dirty="0">
                  <a:solidFill>
                    <a:schemeClr val="bg1"/>
                  </a:solidFill>
                  <a:latin typeface="Akkurat" panose="02000503030000020004" pitchFamily="2" charset="0"/>
                  <a:cs typeface="Arial"/>
                </a:endParaRPr>
              </a:p>
            </p:txBody>
          </p:sp>
          <p:sp>
            <p:nvSpPr>
              <p:cNvPr id="17" name="Rounded Rectangle 39">
                <a:extLst>
                  <a:ext uri="{FF2B5EF4-FFF2-40B4-BE49-F238E27FC236}">
                    <a16:creationId xmlns:a16="http://schemas.microsoft.com/office/drawing/2014/main" id="{E45FCFAE-18DD-4143-A4DD-E27E1310A593}"/>
                  </a:ext>
                </a:extLst>
              </p:cNvPr>
              <p:cNvSpPr/>
              <p:nvPr/>
            </p:nvSpPr>
            <p:spPr>
              <a:xfrm>
                <a:off x="2444496" y="2413521"/>
                <a:ext cx="1682496" cy="755741"/>
              </a:xfrm>
              <a:prstGeom prst="roundRect">
                <a:avLst/>
              </a:prstGeom>
              <a:solidFill>
                <a:schemeClr val="tx2"/>
              </a:solidFill>
              <a:ln w="41275">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lIns="91440" bIns="91440" rtlCol="0" anchor="ctr"/>
              <a:lstStyle/>
              <a:p>
                <a:pPr algn="ctr"/>
                <a:r>
                  <a:rPr lang="en-US" sz="1600" b="1" dirty="0">
                    <a:solidFill>
                      <a:schemeClr val="bg1"/>
                    </a:solidFill>
                    <a:latin typeface="Akkurat" panose="02000503030000020004" pitchFamily="2" charset="0"/>
                    <a:cs typeface="Arial"/>
                  </a:rPr>
                  <a:t>5. </a:t>
                </a:r>
                <a:r>
                  <a:rPr lang="cs-CZ" sz="1600" b="1" dirty="0">
                    <a:solidFill>
                      <a:schemeClr val="bg1"/>
                    </a:solidFill>
                    <a:latin typeface="Akkurat" panose="02000503030000020004" pitchFamily="2" charset="0"/>
                    <a:cs typeface="Arial"/>
                  </a:rPr>
                  <a:t>Použití sterilního materiálu na COS</a:t>
                </a:r>
                <a:endParaRPr lang="en-US" sz="1100" b="1" dirty="0">
                  <a:solidFill>
                    <a:schemeClr val="bg1"/>
                  </a:solidFill>
                  <a:latin typeface="Akkurat" panose="02000503030000020004" pitchFamily="2" charset="0"/>
                  <a:cs typeface="Arial"/>
                </a:endParaRPr>
              </a:p>
            </p:txBody>
          </p:sp>
        </p:grpSp>
      </p:grpSp>
      <p:sp>
        <p:nvSpPr>
          <p:cNvPr id="19" name="Text Placeholder 17">
            <a:extLst>
              <a:ext uri="{FF2B5EF4-FFF2-40B4-BE49-F238E27FC236}">
                <a16:creationId xmlns:a16="http://schemas.microsoft.com/office/drawing/2014/main" id="{7E17D488-0458-C5CE-CC29-FF3AC9397FBF}"/>
              </a:ext>
            </a:extLst>
          </p:cNvPr>
          <p:cNvSpPr>
            <a:spLocks noGrp="1"/>
          </p:cNvSpPr>
          <p:nvPr>
            <p:ph type="body" sz="quarter" idx="18"/>
          </p:nvPr>
        </p:nvSpPr>
        <p:spPr>
          <a:xfrm>
            <a:off x="533399" y="380999"/>
            <a:ext cx="11353800" cy="639763"/>
          </a:xfrm>
        </p:spPr>
        <p:txBody>
          <a:bodyPr>
            <a:normAutofit/>
          </a:bodyPr>
          <a:lstStyle/>
          <a:p>
            <a:pPr fontAlgn="auto">
              <a:lnSpc>
                <a:spcPct val="60000"/>
              </a:lnSpc>
              <a:spcAft>
                <a:spcPts val="0"/>
              </a:spcAft>
            </a:pPr>
            <a:r>
              <a:rPr lang="cs-CZ" dirty="0">
                <a:latin typeface="INDEPENDENT Text Medium" pitchFamily="2" charset="0"/>
              </a:rPr>
              <a:t>Oddělení CS </a:t>
            </a:r>
            <a:r>
              <a:rPr lang="en-US" dirty="0" err="1">
                <a:latin typeface="INDEPENDENT Text Medium" pitchFamily="2" charset="0"/>
              </a:rPr>
              <a:t>hraje</a:t>
            </a:r>
            <a:r>
              <a:rPr lang="en-US" dirty="0">
                <a:latin typeface="INDEPENDENT Text Medium" pitchFamily="2" charset="0"/>
              </a:rPr>
              <a:t> v </a:t>
            </a:r>
            <a:r>
              <a:rPr lang="en-US" dirty="0" err="1">
                <a:latin typeface="INDEPENDENT Text Medium" pitchFamily="2" charset="0"/>
              </a:rPr>
              <a:t>nemocnici</a:t>
            </a:r>
            <a:r>
              <a:rPr lang="en-US" dirty="0">
                <a:latin typeface="INDEPENDENT Text Medium" pitchFamily="2" charset="0"/>
              </a:rPr>
              <a:t> </a:t>
            </a:r>
            <a:r>
              <a:rPr lang="en-US" dirty="0" err="1">
                <a:latin typeface="INDEPENDENT Text Medium" pitchFamily="2" charset="0"/>
              </a:rPr>
              <a:t>klíčovou</a:t>
            </a:r>
            <a:r>
              <a:rPr lang="en-US" dirty="0">
                <a:latin typeface="INDEPENDENT Text Medium" pitchFamily="2" charset="0"/>
              </a:rPr>
              <a:t> </a:t>
            </a:r>
            <a:r>
              <a:rPr lang="en-US" dirty="0" err="1">
                <a:latin typeface="INDEPENDENT Text Medium" pitchFamily="2" charset="0"/>
              </a:rPr>
              <a:t>roli</a:t>
            </a:r>
            <a:endParaRPr lang="en-US" dirty="0">
              <a:latin typeface="INDEPENDENT Text Medium" pitchFamily="2" charset="0"/>
            </a:endParaRPr>
          </a:p>
        </p:txBody>
      </p:sp>
    </p:spTree>
    <p:extLst>
      <p:ext uri="{BB962C8B-B14F-4D97-AF65-F5344CB8AC3E}">
        <p14:creationId xmlns:p14="http://schemas.microsoft.com/office/powerpoint/2010/main" val="635158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BAD4215-E5D5-45F3-AC13-0ACFDAEFE30E}"/>
              </a:ext>
            </a:extLst>
          </p:cNvPr>
          <p:cNvSpPr>
            <a:spLocks noGrp="1"/>
          </p:cNvSpPr>
          <p:nvPr>
            <p:ph type="body" sz="quarter" idx="18"/>
          </p:nvPr>
        </p:nvSpPr>
        <p:spPr>
          <a:xfrm>
            <a:off x="609599" y="380999"/>
            <a:ext cx="11277599" cy="639763"/>
          </a:xfrm>
        </p:spPr>
        <p:txBody>
          <a:bodyPr>
            <a:normAutofit/>
          </a:bodyPr>
          <a:lstStyle/>
          <a:p>
            <a:pPr fontAlgn="auto">
              <a:lnSpc>
                <a:spcPct val="60000"/>
              </a:lnSpc>
              <a:spcAft>
                <a:spcPts val="0"/>
              </a:spcAft>
            </a:pPr>
            <a:r>
              <a:rPr lang="cs-CZ" dirty="0">
                <a:latin typeface="INDEPENDENT Text Medium" pitchFamily="2" charset="0"/>
              </a:rPr>
              <a:t>Očekávání a potřeby naplňuje</a:t>
            </a:r>
            <a:endParaRPr lang="en-US" dirty="0">
              <a:latin typeface="INDEPENDENT Text Medium" pitchFamily="2" charset="0"/>
            </a:endParaRPr>
          </a:p>
        </p:txBody>
      </p:sp>
      <p:sp>
        <p:nvSpPr>
          <p:cNvPr id="10" name="Content Placeholder 63">
            <a:extLst>
              <a:ext uri="{FF2B5EF4-FFF2-40B4-BE49-F238E27FC236}">
                <a16:creationId xmlns:a16="http://schemas.microsoft.com/office/drawing/2014/main" id="{AE924F93-80F7-834E-A321-32F8881D8E65}"/>
              </a:ext>
            </a:extLst>
          </p:cNvPr>
          <p:cNvSpPr txBox="1">
            <a:spLocks/>
          </p:cNvSpPr>
          <p:nvPr/>
        </p:nvSpPr>
        <p:spPr>
          <a:xfrm>
            <a:off x="533399" y="1020762"/>
            <a:ext cx="10820401" cy="4167208"/>
          </a:xfrm>
          <a:prstGeom prst="rect">
            <a:avLst/>
          </a:prstGeom>
          <a:noFill/>
        </p:spPr>
        <p:txBody>
          <a:bodyPr/>
          <a:lstStyle>
            <a:lvl1pPr marL="169863" indent="-169863" algn="l" rtl="0" eaLnBrk="1" fontAlgn="base" hangingPunct="1">
              <a:spcBef>
                <a:spcPct val="20000"/>
              </a:spcBef>
              <a:spcAft>
                <a:spcPct val="0"/>
              </a:spcAft>
              <a:buClr>
                <a:srgbClr val="3B6E8F"/>
              </a:buClr>
              <a:buFont typeface="Arial" charset="0"/>
              <a:buChar char="•"/>
              <a:defRPr sz="1600" kern="1200">
                <a:solidFill>
                  <a:schemeClr val="tx1"/>
                </a:solidFill>
                <a:latin typeface="Arial" pitchFamily="34" charset="0"/>
                <a:ea typeface="+mn-ea"/>
                <a:cs typeface="Arial" pitchFamily="34" charset="0"/>
              </a:defRPr>
            </a:lvl1pPr>
            <a:lvl2pPr marL="630238" indent="-173038" algn="l" rtl="0" eaLnBrk="1" fontAlgn="base" hangingPunct="1">
              <a:spcBef>
                <a:spcPct val="20000"/>
              </a:spcBef>
              <a:spcAft>
                <a:spcPct val="0"/>
              </a:spcAft>
              <a:buClr>
                <a:srgbClr val="93958F"/>
              </a:buClr>
              <a:buFont typeface="Arial" charset="0"/>
              <a:buChar char="–"/>
              <a:defRPr sz="1400" kern="1200">
                <a:solidFill>
                  <a:schemeClr val="tx1"/>
                </a:solidFill>
                <a:latin typeface="Arial" pitchFamily="34" charset="0"/>
                <a:ea typeface="+mn-ea"/>
                <a:cs typeface="Arial" pitchFamily="34" charset="0"/>
              </a:defRPr>
            </a:lvl2pPr>
            <a:lvl3pPr marL="1087438" indent="-173038" algn="l" rtl="0" eaLnBrk="1" fontAlgn="base" hangingPunct="1">
              <a:spcBef>
                <a:spcPct val="20000"/>
              </a:spcBef>
              <a:spcAft>
                <a:spcPct val="0"/>
              </a:spcAft>
              <a:buClr>
                <a:srgbClr val="93958F"/>
              </a:buClr>
              <a:buFont typeface="Arial" charset="0"/>
              <a:buChar char="•"/>
              <a:defRPr sz="1200" kern="1200">
                <a:solidFill>
                  <a:schemeClr val="tx1"/>
                </a:solidFill>
                <a:latin typeface="Arial" pitchFamily="34" charset="0"/>
                <a:ea typeface="+mn-ea"/>
                <a:cs typeface="Arial" pitchFamily="34" charset="0"/>
              </a:defRPr>
            </a:lvl3pPr>
            <a:lvl4pPr marL="1544638" indent="-173038" algn="l" rtl="0" eaLnBrk="1" fontAlgn="base" hangingPunct="1">
              <a:spcBef>
                <a:spcPct val="20000"/>
              </a:spcBef>
              <a:spcAft>
                <a:spcPct val="0"/>
              </a:spcAft>
              <a:buClr>
                <a:srgbClr val="93958F"/>
              </a:buClr>
              <a:buFont typeface="Arial" charset="0"/>
              <a:buChar char="–"/>
              <a:defRPr sz="1000" kern="1200">
                <a:solidFill>
                  <a:schemeClr val="tx1"/>
                </a:solidFill>
                <a:latin typeface="Arial" pitchFamily="34" charset="0"/>
                <a:ea typeface="+mn-ea"/>
                <a:cs typeface="Arial" pitchFamily="34" charset="0"/>
              </a:defRPr>
            </a:lvl4pPr>
            <a:lvl5pPr marL="2001838" indent="-173038" algn="l" rtl="0" eaLnBrk="1" fontAlgn="base" hangingPunct="1">
              <a:spcBef>
                <a:spcPct val="20000"/>
              </a:spcBef>
              <a:spcAft>
                <a:spcPct val="0"/>
              </a:spcAft>
              <a:buClr>
                <a:srgbClr val="93958F"/>
              </a:buClr>
              <a:buFont typeface="Arial"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Clr>
                <a:schemeClr val="accent3"/>
              </a:buClr>
              <a:buFont typeface="+mj-lt"/>
              <a:buAutoNum type="arabicPeriod"/>
            </a:pPr>
            <a:r>
              <a:rPr lang="en-GB" sz="1800" dirty="0">
                <a:latin typeface="Akkurat" panose="02000503030000020004" pitchFamily="2" charset="0"/>
              </a:rPr>
              <a:t>Who are we </a:t>
            </a:r>
          </a:p>
          <a:p>
            <a:pPr marL="342900" indent="-342900">
              <a:buClr>
                <a:schemeClr val="accent3"/>
              </a:buClr>
              <a:buFont typeface="+mj-lt"/>
              <a:buAutoNum type="arabicPeriod"/>
            </a:pPr>
            <a:r>
              <a:rPr lang="en-GB" sz="1800" dirty="0">
                <a:latin typeface="Akkurat" panose="02000503030000020004" pitchFamily="2" charset="0"/>
              </a:rPr>
              <a:t>The HAIs Challenge</a:t>
            </a:r>
          </a:p>
          <a:p>
            <a:pPr marL="342900" indent="-342900">
              <a:buClr>
                <a:schemeClr val="accent3"/>
              </a:buClr>
              <a:buFont typeface="+mj-lt"/>
              <a:buAutoNum type="arabicPeriod"/>
            </a:pPr>
            <a:r>
              <a:rPr lang="en-GB" sz="1800" dirty="0">
                <a:latin typeface="Akkurat" panose="02000503030000020004" pitchFamily="2" charset="0"/>
              </a:rPr>
              <a:t>The Need: Different stakeholders’ points of view</a:t>
            </a:r>
          </a:p>
          <a:p>
            <a:pPr marL="342900" indent="-342900">
              <a:buClr>
                <a:schemeClr val="accent3"/>
              </a:buClr>
              <a:buFont typeface="+mj-lt"/>
              <a:buAutoNum type="arabicPeriod"/>
            </a:pPr>
            <a:r>
              <a:rPr lang="en-GB" sz="1800" dirty="0">
                <a:latin typeface="Akkurat" panose="02000503030000020004" pitchFamily="2" charset="0"/>
              </a:rPr>
              <a:t>A History Of Innovation</a:t>
            </a:r>
          </a:p>
          <a:p>
            <a:pPr marL="342900" indent="-342900">
              <a:buClr>
                <a:schemeClr val="accent3"/>
              </a:buClr>
              <a:buFont typeface="+mj-lt"/>
              <a:buAutoNum type="arabicPeriod"/>
            </a:pPr>
            <a:r>
              <a:rPr lang="en-GB" sz="1800" dirty="0">
                <a:latin typeface="Akkurat" panose="02000503030000020004" pitchFamily="2" charset="0"/>
              </a:rPr>
              <a:t>The Science Behind the Box</a:t>
            </a:r>
          </a:p>
          <a:p>
            <a:pPr marL="342900" indent="-342900">
              <a:buClr>
                <a:schemeClr val="accent3"/>
              </a:buClr>
              <a:buFont typeface="+mj-lt"/>
              <a:buAutoNum type="arabicPeriod"/>
            </a:pPr>
            <a:r>
              <a:rPr lang="en-GB" sz="1800" dirty="0">
                <a:latin typeface="Akkurat" panose="02000503030000020004" pitchFamily="2" charset="0"/>
              </a:rPr>
              <a:t>H</a:t>
            </a:r>
            <a:r>
              <a:rPr lang="en-GB" sz="1800" baseline="-25000" dirty="0">
                <a:latin typeface="Akkurat" panose="02000503030000020004" pitchFamily="2" charset="0"/>
              </a:rPr>
              <a:t>2</a:t>
            </a:r>
            <a:r>
              <a:rPr lang="en-GB" sz="1800" dirty="0">
                <a:latin typeface="Akkurat" panose="02000503030000020004" pitchFamily="2" charset="0"/>
              </a:rPr>
              <a:t>O</a:t>
            </a:r>
            <a:r>
              <a:rPr lang="en-GB" sz="1800" baseline="-25000" dirty="0">
                <a:latin typeface="Akkurat" panose="02000503030000020004" pitchFamily="2" charset="0"/>
              </a:rPr>
              <a:t>2 </a:t>
            </a:r>
            <a:r>
              <a:rPr lang="en-US" sz="1800" dirty="0">
                <a:latin typeface="Akkurat" panose="02000503030000020004" pitchFamily="2" charset="0"/>
              </a:rPr>
              <a:t>Sterilization: How Is Sterility Assurance Achieved</a:t>
            </a:r>
          </a:p>
          <a:p>
            <a:pPr marL="168275" lvl="1" indent="0">
              <a:buClr>
                <a:schemeClr val="accent3"/>
              </a:buClr>
              <a:buNone/>
            </a:pPr>
            <a:r>
              <a:rPr lang="en-US" sz="1600" dirty="0">
                <a:latin typeface="Akkurat" panose="02000503030000020004" pitchFamily="2" charset="0"/>
              </a:rPr>
              <a:t>    </a:t>
            </a:r>
            <a:r>
              <a:rPr lang="en-US" sz="1600" dirty="0">
                <a:solidFill>
                  <a:schemeClr val="accent3"/>
                </a:solidFill>
                <a:latin typeface="Akkurat" panose="02000503030000020004" pitchFamily="2" charset="0"/>
              </a:rPr>
              <a:t>6.1.    </a:t>
            </a:r>
            <a:r>
              <a:rPr lang="en-US" sz="1600" dirty="0">
                <a:latin typeface="Akkurat" panose="02000503030000020004" pitchFamily="2" charset="0"/>
              </a:rPr>
              <a:t>STERRAD</a:t>
            </a:r>
            <a:r>
              <a:rPr lang="en-US" sz="1600" baseline="30000" dirty="0">
                <a:latin typeface="Akkurat" panose="02000503030000020004" pitchFamily="2" charset="0"/>
              </a:rPr>
              <a:t>®</a:t>
            </a:r>
            <a:r>
              <a:rPr lang="en-US" sz="1600" dirty="0">
                <a:latin typeface="Akkurat" panose="02000503030000020004" pitchFamily="2" charset="0"/>
              </a:rPr>
              <a:t> Systems with </a:t>
            </a:r>
            <a:r>
              <a:rPr lang="en-US" sz="1600" dirty="0" err="1">
                <a:latin typeface="Akkurat" panose="02000503030000020004" pitchFamily="2" charset="0"/>
              </a:rPr>
              <a:t>ALLClear</a:t>
            </a:r>
            <a:r>
              <a:rPr lang="en-US" sz="1600" dirty="0">
                <a:latin typeface="Akkurat" panose="02000503030000020004" pitchFamily="2" charset="0"/>
              </a:rPr>
              <a:t>™ Technology</a:t>
            </a:r>
          </a:p>
          <a:p>
            <a:pPr marL="168275" lvl="1" indent="0">
              <a:buClr>
                <a:schemeClr val="accent3"/>
              </a:buClr>
              <a:buNone/>
            </a:pPr>
            <a:r>
              <a:rPr lang="en-US" sz="1600" dirty="0">
                <a:latin typeface="Akkurat" panose="02000503030000020004" pitchFamily="2" charset="0"/>
              </a:rPr>
              <a:t>    </a:t>
            </a:r>
            <a:r>
              <a:rPr lang="en-US" sz="1600" dirty="0">
                <a:solidFill>
                  <a:schemeClr val="accent3"/>
                </a:solidFill>
                <a:latin typeface="Akkurat" panose="02000503030000020004" pitchFamily="2" charset="0"/>
              </a:rPr>
              <a:t>6.2.   </a:t>
            </a:r>
            <a:r>
              <a:rPr lang="de-CH" sz="1600" dirty="0">
                <a:latin typeface="Akkurat" panose="02000503030000020004" pitchFamily="2" charset="0"/>
              </a:rPr>
              <a:t>S</a:t>
            </a:r>
            <a:r>
              <a:rPr lang="en-US" sz="1600" dirty="0" err="1">
                <a:latin typeface="Akkurat" panose="02000503030000020004" pitchFamily="2" charset="0"/>
              </a:rPr>
              <a:t>oftware</a:t>
            </a:r>
            <a:r>
              <a:rPr lang="en-US" sz="1600" dirty="0">
                <a:latin typeface="Akkurat" panose="02000503030000020004" pitchFamily="2" charset="0"/>
              </a:rPr>
              <a:t> Upgrades</a:t>
            </a:r>
          </a:p>
          <a:p>
            <a:pPr marL="168275" lvl="1" indent="0">
              <a:buClr>
                <a:schemeClr val="accent3"/>
              </a:buClr>
              <a:buNone/>
            </a:pPr>
            <a:r>
              <a:rPr lang="en-US" sz="1600" dirty="0">
                <a:latin typeface="Akkurat" panose="02000503030000020004" pitchFamily="2" charset="0"/>
              </a:rPr>
              <a:t>    </a:t>
            </a:r>
            <a:r>
              <a:rPr lang="en-US" sz="1600" dirty="0">
                <a:solidFill>
                  <a:schemeClr val="accent3"/>
                </a:solidFill>
                <a:latin typeface="Akkurat" panose="02000503030000020004" pitchFamily="2" charset="0"/>
              </a:rPr>
              <a:t>6.3.   </a:t>
            </a:r>
            <a:r>
              <a:rPr lang="en-GB" sz="1600" dirty="0">
                <a:latin typeface="Akkurat" panose="02000503030000020004" pitchFamily="2" charset="0"/>
              </a:rPr>
              <a:t>STERRAD VELOCITY™</a:t>
            </a:r>
          </a:p>
          <a:p>
            <a:pPr marL="168275" lvl="1" indent="0">
              <a:buClr>
                <a:schemeClr val="accent3"/>
              </a:buClr>
              <a:buNone/>
            </a:pPr>
            <a:r>
              <a:rPr lang="en-US" sz="1600" dirty="0">
                <a:latin typeface="Akkurat" panose="02000503030000020004" pitchFamily="2" charset="0"/>
              </a:rPr>
              <a:t>    </a:t>
            </a:r>
            <a:r>
              <a:rPr lang="en-US" sz="1600" dirty="0">
                <a:solidFill>
                  <a:schemeClr val="accent3"/>
                </a:solidFill>
                <a:latin typeface="Akkurat" panose="02000503030000020004" pitchFamily="2" charset="0"/>
              </a:rPr>
              <a:t>6.4.   </a:t>
            </a:r>
            <a:r>
              <a:rPr lang="en-GB" sz="1600" dirty="0">
                <a:latin typeface="Akkurat" panose="02000503030000020004" pitchFamily="2" charset="0"/>
              </a:rPr>
              <a:t>ASP ACCESS™ Technology</a:t>
            </a:r>
          </a:p>
          <a:p>
            <a:pPr marL="342900" indent="-342900">
              <a:buClr>
                <a:schemeClr val="accent3"/>
              </a:buClr>
              <a:buFont typeface="+mj-lt"/>
              <a:buAutoNum type="arabicPeriod"/>
            </a:pPr>
            <a:r>
              <a:rPr lang="en-GB" sz="1800" dirty="0">
                <a:latin typeface="Akkurat" panose="02000503030000020004" pitchFamily="2" charset="0"/>
              </a:rPr>
              <a:t>The Ecosystem </a:t>
            </a:r>
          </a:p>
          <a:p>
            <a:pPr marL="0" indent="0">
              <a:buClr>
                <a:schemeClr val="accent3"/>
              </a:buClr>
              <a:buNone/>
            </a:pPr>
            <a:r>
              <a:rPr lang="en-US" dirty="0">
                <a:latin typeface="Akkurat" panose="02000503030000020004" pitchFamily="2" charset="0"/>
              </a:rPr>
              <a:t>        </a:t>
            </a:r>
            <a:r>
              <a:rPr lang="en-US" dirty="0">
                <a:solidFill>
                  <a:schemeClr val="accent3"/>
                </a:solidFill>
                <a:latin typeface="Akkurat" panose="02000503030000020004" pitchFamily="2" charset="0"/>
              </a:rPr>
              <a:t>7.1. </a:t>
            </a:r>
            <a:r>
              <a:rPr lang="en-GB" dirty="0">
                <a:latin typeface="Akkurat" panose="02000503030000020004" pitchFamily="2" charset="0"/>
              </a:rPr>
              <a:t>Value Adding Solution</a:t>
            </a:r>
          </a:p>
          <a:p>
            <a:pPr marL="0" indent="0">
              <a:buClr>
                <a:schemeClr val="accent3"/>
              </a:buClr>
              <a:buNone/>
            </a:pPr>
            <a:r>
              <a:rPr lang="en-US" dirty="0">
                <a:latin typeface="Akkurat" panose="02000503030000020004" pitchFamily="2" charset="0"/>
              </a:rPr>
              <a:t>        </a:t>
            </a:r>
            <a:r>
              <a:rPr lang="en-US" dirty="0">
                <a:solidFill>
                  <a:schemeClr val="accent3"/>
                </a:solidFill>
                <a:latin typeface="Akkurat" panose="02000503030000020004" pitchFamily="2" charset="0"/>
              </a:rPr>
              <a:t>7.2. </a:t>
            </a:r>
            <a:r>
              <a:rPr lang="en-GB" dirty="0">
                <a:latin typeface="Akkurat" panose="02000503030000020004" pitchFamily="2" charset="0"/>
              </a:rPr>
              <a:t>Financial Benefit</a:t>
            </a:r>
          </a:p>
          <a:p>
            <a:pPr marL="342900" indent="-342900">
              <a:buClr>
                <a:schemeClr val="accent3"/>
              </a:buClr>
              <a:buFont typeface="+mj-lt"/>
              <a:buAutoNum type="arabicPeriod" startAt="8"/>
            </a:pPr>
            <a:r>
              <a:rPr lang="en-US" sz="1800" dirty="0">
                <a:latin typeface="Akkurat" panose="02000503030000020004" pitchFamily="2" charset="0"/>
              </a:rPr>
              <a:t>STERRAD</a:t>
            </a:r>
            <a:r>
              <a:rPr lang="en-US" sz="1800" baseline="30000" dirty="0">
                <a:latin typeface="Akkurat" panose="02000503030000020004" pitchFamily="2" charset="0"/>
              </a:rPr>
              <a:t>®</a:t>
            </a:r>
            <a:r>
              <a:rPr lang="en-GB" sz="1800" dirty="0">
                <a:latin typeface="Akkurat" panose="02000503030000020004" pitchFamily="2" charset="0"/>
              </a:rPr>
              <a:t> Consumables</a:t>
            </a:r>
          </a:p>
          <a:p>
            <a:pPr marL="342900" indent="-342900">
              <a:buClr>
                <a:schemeClr val="accent3"/>
              </a:buClr>
              <a:buFont typeface="+mj-lt"/>
              <a:buAutoNum type="arabicPeriod" startAt="8"/>
            </a:pPr>
            <a:r>
              <a:rPr lang="en-GB" sz="1800" dirty="0">
                <a:latin typeface="Akkurat" panose="02000503030000020004" pitchFamily="2" charset="0"/>
              </a:rPr>
              <a:t>Sterility Assurance &amp; SSG</a:t>
            </a:r>
          </a:p>
          <a:p>
            <a:pPr marL="342900" indent="-342900">
              <a:buClr>
                <a:schemeClr val="accent3"/>
              </a:buClr>
              <a:buFont typeface="+mj-lt"/>
              <a:buAutoNum type="arabicPeriod" startAt="8"/>
            </a:pPr>
            <a:r>
              <a:rPr lang="en-GB" sz="1800" dirty="0">
                <a:latin typeface="Akkurat" panose="02000503030000020004" pitchFamily="2" charset="0"/>
              </a:rPr>
              <a:t>Technical Service</a:t>
            </a:r>
            <a:endParaRPr lang="fr-FR" altLang="en-US" sz="1800" dirty="0">
              <a:latin typeface="Akkurat" panose="02000503030000020004" pitchFamily="2" charset="0"/>
            </a:endParaRPr>
          </a:p>
        </p:txBody>
      </p:sp>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pic>
        <p:nvPicPr>
          <p:cNvPr id="9" name="Imagem 8">
            <a:extLst>
              <a:ext uri="{FF2B5EF4-FFF2-40B4-BE49-F238E27FC236}">
                <a16:creationId xmlns:a16="http://schemas.microsoft.com/office/drawing/2014/main" id="{17A49A58-0202-D746-8CB2-EDCA7D34670B}"/>
              </a:ext>
            </a:extLst>
          </p:cNvPr>
          <p:cNvPicPr>
            <a:picLocks noChangeAspect="1"/>
          </p:cNvPicPr>
          <p:nvPr/>
        </p:nvPicPr>
        <p:blipFill>
          <a:blip r:embed="rId4"/>
          <a:stretch>
            <a:fillRect/>
          </a:stretch>
        </p:blipFill>
        <p:spPr>
          <a:xfrm>
            <a:off x="5569204" y="0"/>
            <a:ext cx="6616700" cy="1511300"/>
          </a:xfrm>
          <a:prstGeom prst="rect">
            <a:avLst/>
          </a:prstGeom>
        </p:spPr>
      </p:pic>
      <p:pic>
        <p:nvPicPr>
          <p:cNvPr id="2" name="Picture 1">
            <a:extLst>
              <a:ext uri="{FF2B5EF4-FFF2-40B4-BE49-F238E27FC236}">
                <a16:creationId xmlns:a16="http://schemas.microsoft.com/office/drawing/2014/main" id="{30146196-5C03-4858-3436-1D48C50DD002}"/>
              </a:ext>
            </a:extLst>
          </p:cNvPr>
          <p:cNvPicPr>
            <a:picLocks noChangeAspect="1"/>
          </p:cNvPicPr>
          <p:nvPr/>
        </p:nvPicPr>
        <p:blipFill rotWithShape="1">
          <a:blip r:embed="rId5"/>
          <a:srcRect l="136" r="1" b="31040"/>
          <a:stretch/>
        </p:blipFill>
        <p:spPr>
          <a:xfrm>
            <a:off x="347779" y="946601"/>
            <a:ext cx="9283699" cy="5229230"/>
          </a:xfrm>
          <a:prstGeom prst="rect">
            <a:avLst/>
          </a:prstGeom>
        </p:spPr>
      </p:pic>
    </p:spTree>
    <p:extLst>
      <p:ext uri="{BB962C8B-B14F-4D97-AF65-F5344CB8AC3E}">
        <p14:creationId xmlns:p14="http://schemas.microsoft.com/office/powerpoint/2010/main" val="3233409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B279C53-A472-8945-B78A-3F2E48A1380F}"/>
              </a:ext>
            </a:extLst>
          </p:cNvPr>
          <p:cNvPicPr>
            <a:picLocks noChangeAspect="1"/>
          </p:cNvPicPr>
          <p:nvPr/>
        </p:nvPicPr>
        <p:blipFill>
          <a:blip r:embed="rId3"/>
          <a:stretch>
            <a:fillRect/>
          </a:stretch>
        </p:blipFill>
        <p:spPr>
          <a:xfrm>
            <a:off x="152400" y="533400"/>
            <a:ext cx="368300" cy="331470"/>
          </a:xfrm>
          <a:prstGeom prst="rect">
            <a:avLst/>
          </a:prstGeom>
        </p:spPr>
      </p:pic>
      <p:sp>
        <p:nvSpPr>
          <p:cNvPr id="4" name="Text Placeholder 17">
            <a:extLst>
              <a:ext uri="{FF2B5EF4-FFF2-40B4-BE49-F238E27FC236}">
                <a16:creationId xmlns:a16="http://schemas.microsoft.com/office/drawing/2014/main" id="{F35E6827-DB8D-D9DC-005E-12FFF1081C60}"/>
              </a:ext>
            </a:extLst>
          </p:cNvPr>
          <p:cNvSpPr>
            <a:spLocks noGrp="1"/>
          </p:cNvSpPr>
          <p:nvPr>
            <p:ph type="body" sz="quarter" idx="18"/>
          </p:nvPr>
        </p:nvSpPr>
        <p:spPr>
          <a:xfrm>
            <a:off x="533399" y="380999"/>
            <a:ext cx="11353800" cy="639763"/>
          </a:xfrm>
        </p:spPr>
        <p:txBody>
          <a:bodyPr>
            <a:normAutofit/>
          </a:bodyPr>
          <a:lstStyle/>
          <a:p>
            <a:pPr fontAlgn="auto">
              <a:lnSpc>
                <a:spcPct val="60000"/>
              </a:lnSpc>
              <a:spcAft>
                <a:spcPts val="0"/>
              </a:spcAft>
            </a:pPr>
            <a:r>
              <a:rPr lang="en-US" dirty="0">
                <a:latin typeface="INDEPENDENT Text Medium" pitchFamily="2" charset="0"/>
              </a:rPr>
              <a:t> </a:t>
            </a:r>
            <a:r>
              <a:rPr lang="cs-CZ" dirty="0">
                <a:latin typeface="INDEPENDENT Text Medium" pitchFamily="2" charset="0"/>
              </a:rPr>
              <a:t>Přes </a:t>
            </a:r>
            <a:r>
              <a:rPr lang="en-US" dirty="0">
                <a:latin typeface="INDEPENDENT Text Medium" pitchFamily="2" charset="0"/>
              </a:rPr>
              <a:t>30 </a:t>
            </a:r>
            <a:r>
              <a:rPr lang="cs-CZ" dirty="0">
                <a:latin typeface="INDEPENDENT Text Medium" pitchFamily="2" charset="0"/>
              </a:rPr>
              <a:t>let inovací, 25 let také v ČR a na Slovensku</a:t>
            </a:r>
            <a:endParaRPr lang="en-US" dirty="0">
              <a:latin typeface="INDEPENDENT Text Medium" pitchFamily="2" charset="0"/>
            </a:endParaRPr>
          </a:p>
        </p:txBody>
      </p:sp>
      <p:pic>
        <p:nvPicPr>
          <p:cNvPr id="5" name="Picture 62">
            <a:extLst>
              <a:ext uri="{FF2B5EF4-FFF2-40B4-BE49-F238E27FC236}">
                <a16:creationId xmlns:a16="http://schemas.microsoft.com/office/drawing/2014/main" id="{A4A164D4-61AD-2677-9DC3-895CE666507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497181" y="2206365"/>
            <a:ext cx="289698" cy="82921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1111">
            <a:extLst>
              <a:ext uri="{FF2B5EF4-FFF2-40B4-BE49-F238E27FC236}">
                <a16:creationId xmlns:a16="http://schemas.microsoft.com/office/drawing/2014/main" id="{E4824998-3D34-6C53-E37E-63DFA781164D}"/>
              </a:ext>
            </a:extLst>
          </p:cNvPr>
          <p:cNvSpPr>
            <a:spLocks noChangeShapeType="1"/>
          </p:cNvSpPr>
          <p:nvPr/>
        </p:nvSpPr>
        <p:spPr bwMode="auto">
          <a:xfrm>
            <a:off x="2145720" y="3392121"/>
            <a:ext cx="0" cy="1681247"/>
          </a:xfrm>
          <a:prstGeom prst="line">
            <a:avLst/>
          </a:prstGeom>
          <a:noFill/>
          <a:ln w="38100">
            <a:solidFill>
              <a:schemeClr val="accent3"/>
            </a:solidFill>
            <a:round/>
            <a:headEnd type="oval" w="sm" len="sm"/>
            <a:tailEnd type="oval" w="sm" len="sm"/>
          </a:ln>
          <a:effectLst>
            <a:outerShdw sx="1000" sy="1000" algn="ctr" rotWithShape="0">
              <a:srgbClr val="000000"/>
            </a:outerShdw>
          </a:effectLst>
        </p:spPr>
        <p:txBody>
          <a:bodyPr>
            <a:spAutoFit/>
          </a:bodyPr>
          <a:lstStyle/>
          <a:p>
            <a:endParaRPr lang="en-US" dirty="0">
              <a:latin typeface="+mj-lt"/>
            </a:endParaRPr>
          </a:p>
        </p:txBody>
      </p:sp>
      <p:sp>
        <p:nvSpPr>
          <p:cNvPr id="7" name="Text Box 1121">
            <a:extLst>
              <a:ext uri="{FF2B5EF4-FFF2-40B4-BE49-F238E27FC236}">
                <a16:creationId xmlns:a16="http://schemas.microsoft.com/office/drawing/2014/main" id="{1FD1ABD4-A691-2A8B-E70F-1A48636EFF52}"/>
              </a:ext>
            </a:extLst>
          </p:cNvPr>
          <p:cNvSpPr txBox="1">
            <a:spLocks noChangeArrowheads="1"/>
          </p:cNvSpPr>
          <p:nvPr/>
        </p:nvSpPr>
        <p:spPr bwMode="auto">
          <a:xfrm>
            <a:off x="4990908" y="5221069"/>
            <a:ext cx="2328103" cy="646331"/>
          </a:xfrm>
          <a:prstGeom prst="rect">
            <a:avLst/>
          </a:prstGeom>
          <a:noFill/>
          <a:ln w="12700">
            <a:noFill/>
            <a:miter lim="800000"/>
            <a:headEnd type="none" w="sm" len="sm"/>
            <a:tailEnd type="none" w="sm" len="sm"/>
          </a:ln>
          <a:effectLst/>
        </p:spPr>
        <p:txBody>
          <a:bodyPr wrap="square">
            <a:spAutoFit/>
          </a:bodyPr>
          <a:lstStyle/>
          <a:p>
            <a:pPr algn="ctr" fontAlgn="base">
              <a:spcBef>
                <a:spcPct val="0"/>
              </a:spcBef>
              <a:spcAft>
                <a:spcPct val="0"/>
              </a:spcAft>
            </a:pPr>
            <a:r>
              <a:rPr lang="en-US" sz="1200" b="1" dirty="0">
                <a:solidFill>
                  <a:schemeClr val="accent5"/>
                </a:solidFill>
                <a:latin typeface="Akkurat" panose="02000503030000020004" pitchFamily="2" charset="0"/>
              </a:rPr>
              <a:t>2007</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Launched</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STERRAD</a:t>
            </a:r>
            <a:r>
              <a:rPr lang="en-US" sz="1200" b="1" baseline="30000" dirty="0">
                <a:solidFill>
                  <a:srgbClr val="444446"/>
                </a:solidFill>
                <a:latin typeface="Akkurat" panose="02000503030000020004" pitchFamily="2" charset="0"/>
                <a:cs typeface="Arial" charset="0"/>
              </a:rPr>
              <a:t>®</a:t>
            </a:r>
            <a:r>
              <a:rPr lang="en-US" sz="1200" b="1" dirty="0">
                <a:solidFill>
                  <a:srgbClr val="444446"/>
                </a:solidFill>
                <a:latin typeface="Akkurat" panose="02000503030000020004" pitchFamily="2" charset="0"/>
                <a:cs typeface="Arial" charset="0"/>
              </a:rPr>
              <a:t> 100NX™ System</a:t>
            </a:r>
          </a:p>
        </p:txBody>
      </p:sp>
      <p:sp>
        <p:nvSpPr>
          <p:cNvPr id="9" name="Text Box 1122">
            <a:extLst>
              <a:ext uri="{FF2B5EF4-FFF2-40B4-BE49-F238E27FC236}">
                <a16:creationId xmlns:a16="http://schemas.microsoft.com/office/drawing/2014/main" id="{84C08633-791B-9A64-BF80-CB5119A40F7E}"/>
              </a:ext>
            </a:extLst>
          </p:cNvPr>
          <p:cNvSpPr txBox="1">
            <a:spLocks noChangeArrowheads="1"/>
          </p:cNvSpPr>
          <p:nvPr/>
        </p:nvSpPr>
        <p:spPr bwMode="auto">
          <a:xfrm>
            <a:off x="220988" y="3839836"/>
            <a:ext cx="1819998" cy="1015663"/>
          </a:xfrm>
          <a:prstGeom prst="rect">
            <a:avLst/>
          </a:prstGeom>
          <a:noFill/>
          <a:ln w="12700">
            <a:noFill/>
            <a:miter lim="800000"/>
            <a:headEnd type="none" w="sm" len="sm"/>
            <a:tailEnd type="none" w="sm" len="sm"/>
          </a:ln>
          <a:effectLst/>
        </p:spPr>
        <p:txBody>
          <a:bodyPr wrap="square">
            <a:spAutoFit/>
          </a:bodyPr>
          <a:lstStyle/>
          <a:p>
            <a:pPr algn="ctr" fontAlgn="base">
              <a:spcBef>
                <a:spcPct val="0"/>
              </a:spcBef>
              <a:spcAft>
                <a:spcPct val="0"/>
              </a:spcAft>
            </a:pPr>
            <a:r>
              <a:rPr lang="en-US" sz="1200" b="1" dirty="0">
                <a:solidFill>
                  <a:schemeClr val="accent5"/>
                </a:solidFill>
                <a:latin typeface="Akkurat" panose="02000503030000020004" pitchFamily="2" charset="0"/>
                <a:cs typeface="Arial" charset="0"/>
              </a:rPr>
              <a:t>1983</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J&amp;J Medical Pioneers Hydrogen Peroxide for Use in Gas Plasma Sterilizer</a:t>
            </a:r>
          </a:p>
        </p:txBody>
      </p:sp>
      <p:grpSp>
        <p:nvGrpSpPr>
          <p:cNvPr id="10" name="Group 1123">
            <a:extLst>
              <a:ext uri="{FF2B5EF4-FFF2-40B4-BE49-F238E27FC236}">
                <a16:creationId xmlns:a16="http://schemas.microsoft.com/office/drawing/2014/main" id="{2BB25980-3F1D-20A2-51B5-6796855C5746}"/>
              </a:ext>
            </a:extLst>
          </p:cNvPr>
          <p:cNvGrpSpPr>
            <a:grpSpLocks/>
          </p:cNvGrpSpPr>
          <p:nvPr/>
        </p:nvGrpSpPr>
        <p:grpSpPr bwMode="auto">
          <a:xfrm>
            <a:off x="871435" y="2336884"/>
            <a:ext cx="758678" cy="777093"/>
            <a:chOff x="1740" y="1500"/>
            <a:chExt cx="546" cy="565"/>
          </a:xfrm>
          <a:effectLst/>
        </p:grpSpPr>
        <p:pic>
          <p:nvPicPr>
            <p:cNvPr id="11" name="Picture 1124" descr="molecule">
              <a:extLst>
                <a:ext uri="{FF2B5EF4-FFF2-40B4-BE49-F238E27FC236}">
                  <a16:creationId xmlns:a16="http://schemas.microsoft.com/office/drawing/2014/main" id="{B2B817A8-EACB-9194-2973-3F77990D5CCA}"/>
                </a:ext>
              </a:extLst>
            </p:cNvPr>
            <p:cNvPicPr preferRelativeResize="0">
              <a:picLocks noChangeArrowheads="1"/>
            </p:cNvPicPr>
            <p:nvPr/>
          </p:nvPicPr>
          <p:blipFill>
            <a:blip r:embed="rId5" cstate="screen">
              <a:clrChange>
                <a:clrFrom>
                  <a:srgbClr val="000000"/>
                </a:clrFrom>
                <a:clrTo>
                  <a:srgbClr val="000000">
                    <a:alpha val="0"/>
                  </a:srgbClr>
                </a:clrTo>
              </a:clrChange>
            </a:blip>
            <a:srcRect/>
            <a:stretch>
              <a:fillRect/>
            </a:stretch>
          </p:blipFill>
          <p:spPr bwMode="auto">
            <a:xfrm>
              <a:off x="1740" y="1500"/>
              <a:ext cx="546" cy="401"/>
            </a:xfrm>
            <a:prstGeom prst="rect">
              <a:avLst/>
            </a:prstGeom>
            <a:noFill/>
            <a:ln w="9525">
              <a:noFill/>
              <a:miter lim="800000"/>
              <a:headEnd/>
              <a:tailEnd/>
            </a:ln>
          </p:spPr>
        </p:pic>
        <p:sp>
          <p:nvSpPr>
            <p:cNvPr id="12" name="Text Box 1125">
              <a:extLst>
                <a:ext uri="{FF2B5EF4-FFF2-40B4-BE49-F238E27FC236}">
                  <a16:creationId xmlns:a16="http://schemas.microsoft.com/office/drawing/2014/main" id="{64CECB2B-2891-C4E6-9647-D2CB1111F9AF}"/>
                </a:ext>
              </a:extLst>
            </p:cNvPr>
            <p:cNvSpPr txBox="1">
              <a:spLocks noChangeArrowheads="1"/>
            </p:cNvSpPr>
            <p:nvPr/>
          </p:nvSpPr>
          <p:spPr bwMode="auto">
            <a:xfrm>
              <a:off x="1775" y="1831"/>
              <a:ext cx="463" cy="234"/>
            </a:xfrm>
            <a:prstGeom prst="rect">
              <a:avLst/>
            </a:prstGeom>
            <a:noFill/>
            <a:ln w="12700">
              <a:noFill/>
              <a:miter lim="800000"/>
              <a:headEnd type="none" w="sm" len="sm"/>
              <a:tailEnd type="none" w="sm" len="sm"/>
            </a:ln>
          </p:spPr>
          <p:txBody>
            <a:bodyPr>
              <a:spAutoFit/>
            </a:bodyPr>
            <a:lstStyle/>
            <a:p>
              <a:pPr algn="ctr"/>
              <a:r>
                <a:rPr lang="en-US" sz="1200" dirty="0">
                  <a:solidFill>
                    <a:srgbClr val="007DC3"/>
                  </a:solidFill>
                  <a:cs typeface="Arial" charset="0"/>
                </a:rPr>
                <a:t>H</a:t>
              </a:r>
              <a:r>
                <a:rPr lang="en-US" sz="1200" baseline="-25000" dirty="0">
                  <a:solidFill>
                    <a:srgbClr val="007DC3"/>
                  </a:solidFill>
                  <a:cs typeface="Arial" charset="0"/>
                </a:rPr>
                <a:t>2</a:t>
              </a:r>
              <a:r>
                <a:rPr lang="en-US" sz="1200" dirty="0">
                  <a:solidFill>
                    <a:srgbClr val="007DC3"/>
                  </a:solidFill>
                  <a:cs typeface="Arial" charset="0"/>
                </a:rPr>
                <a:t>O</a:t>
              </a:r>
              <a:r>
                <a:rPr lang="en-US" sz="1200" baseline="-25000" dirty="0">
                  <a:solidFill>
                    <a:srgbClr val="007DC3"/>
                  </a:solidFill>
                  <a:cs typeface="Arial" charset="0"/>
                </a:rPr>
                <a:t>2</a:t>
              </a:r>
            </a:p>
          </p:txBody>
        </p:sp>
      </p:grpSp>
      <p:sp>
        <p:nvSpPr>
          <p:cNvPr id="13" name="Text Box 1130">
            <a:extLst>
              <a:ext uri="{FF2B5EF4-FFF2-40B4-BE49-F238E27FC236}">
                <a16:creationId xmlns:a16="http://schemas.microsoft.com/office/drawing/2014/main" id="{3D598EB3-3A23-6171-C5E6-F712C5BCBF02}"/>
              </a:ext>
            </a:extLst>
          </p:cNvPr>
          <p:cNvSpPr txBox="1">
            <a:spLocks noChangeArrowheads="1"/>
          </p:cNvSpPr>
          <p:nvPr/>
        </p:nvSpPr>
        <p:spPr bwMode="auto">
          <a:xfrm>
            <a:off x="1096092" y="5195710"/>
            <a:ext cx="2099256" cy="1015663"/>
          </a:xfrm>
          <a:prstGeom prst="rect">
            <a:avLst/>
          </a:prstGeom>
          <a:noFill/>
          <a:ln w="12700">
            <a:noFill/>
            <a:miter lim="800000"/>
            <a:headEnd type="none" w="sm" len="sm"/>
            <a:tailEnd type="none" w="sm" len="sm"/>
          </a:ln>
          <a:effectLst/>
        </p:spPr>
        <p:txBody>
          <a:bodyPr>
            <a:spAutoFit/>
          </a:bodyPr>
          <a:lstStyle/>
          <a:p>
            <a:pPr algn="ctr" fontAlgn="base">
              <a:spcBef>
                <a:spcPct val="0"/>
              </a:spcBef>
              <a:spcAft>
                <a:spcPct val="0"/>
              </a:spcAft>
            </a:pPr>
            <a:r>
              <a:rPr lang="en-US" sz="1200" b="1" dirty="0">
                <a:solidFill>
                  <a:schemeClr val="accent5"/>
                </a:solidFill>
                <a:latin typeface="Akkurat" panose="02000503030000020004" pitchFamily="2" charset="0"/>
                <a:cs typeface="Arial" charset="0"/>
              </a:rPr>
              <a:t>1993</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Introduced</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STERRAD</a:t>
            </a:r>
            <a:r>
              <a:rPr lang="en-US" sz="1200" b="1" baseline="30000" dirty="0">
                <a:solidFill>
                  <a:srgbClr val="444446"/>
                </a:solidFill>
                <a:latin typeface="Akkurat" panose="02000503030000020004" pitchFamily="2" charset="0"/>
                <a:cs typeface="Arial" charset="0"/>
              </a:rPr>
              <a:t>®</a:t>
            </a:r>
            <a:r>
              <a:rPr lang="en-US" sz="1200" b="1" dirty="0">
                <a:solidFill>
                  <a:srgbClr val="444446"/>
                </a:solidFill>
                <a:latin typeface="Akkurat" panose="02000503030000020004" pitchFamily="2" charset="0"/>
                <a:cs typeface="Arial" charset="0"/>
              </a:rPr>
              <a:t> 100 System (later to become the</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STERRAD</a:t>
            </a:r>
            <a:r>
              <a:rPr lang="en-US" sz="1200" b="1" baseline="30000" dirty="0">
                <a:solidFill>
                  <a:srgbClr val="444446"/>
                </a:solidFill>
                <a:latin typeface="Akkurat" panose="02000503030000020004" pitchFamily="2" charset="0"/>
                <a:cs typeface="Arial" charset="0"/>
              </a:rPr>
              <a:t> ®</a:t>
            </a:r>
            <a:r>
              <a:rPr lang="en-US" sz="1200" b="1" dirty="0">
                <a:solidFill>
                  <a:srgbClr val="444446"/>
                </a:solidFill>
                <a:latin typeface="Akkurat" panose="02000503030000020004" pitchFamily="2" charset="0"/>
                <a:cs typeface="Arial" charset="0"/>
              </a:rPr>
              <a:t>100S System)</a:t>
            </a:r>
          </a:p>
        </p:txBody>
      </p:sp>
      <p:pic>
        <p:nvPicPr>
          <p:cNvPr id="14" name="Picture 1134" descr="Sterrad200">
            <a:extLst>
              <a:ext uri="{FF2B5EF4-FFF2-40B4-BE49-F238E27FC236}">
                <a16:creationId xmlns:a16="http://schemas.microsoft.com/office/drawing/2014/main" id="{FCF89796-2A07-D300-FFAA-298DFBF9329A}"/>
              </a:ext>
            </a:extLst>
          </p:cNvPr>
          <p:cNvPicPr>
            <a:picLocks noChangeAspect="1" noChangeArrowheads="1"/>
          </p:cNvPicPr>
          <p:nvPr/>
        </p:nvPicPr>
        <p:blipFill>
          <a:blip r:embed="rId6" cstate="print"/>
          <a:srcRect b="8045"/>
          <a:stretch>
            <a:fillRect/>
          </a:stretch>
        </p:blipFill>
        <p:spPr bwMode="auto">
          <a:xfrm>
            <a:off x="5687939" y="2113490"/>
            <a:ext cx="868685" cy="1106688"/>
          </a:xfrm>
          <a:prstGeom prst="rect">
            <a:avLst/>
          </a:prstGeom>
          <a:noFill/>
          <a:ln w="9525">
            <a:noFill/>
            <a:miter lim="800000"/>
            <a:headEnd/>
            <a:tailEnd/>
          </a:ln>
          <a:effectLst/>
        </p:spPr>
      </p:pic>
      <p:pic>
        <p:nvPicPr>
          <p:cNvPr id="15" name="Picture 23" descr="STERRAD NX.png">
            <a:extLst>
              <a:ext uri="{FF2B5EF4-FFF2-40B4-BE49-F238E27FC236}">
                <a16:creationId xmlns:a16="http://schemas.microsoft.com/office/drawing/2014/main" id="{989B25EE-B57B-FB27-CA04-82473FD68A2F}"/>
              </a:ext>
            </a:extLst>
          </p:cNvPr>
          <p:cNvPicPr>
            <a:picLocks noChangeAspect="1"/>
          </p:cNvPicPr>
          <p:nvPr/>
        </p:nvPicPr>
        <p:blipFill>
          <a:blip r:embed="rId7" cstate="print"/>
          <a:stretch>
            <a:fillRect/>
          </a:stretch>
        </p:blipFill>
        <p:spPr bwMode="auto">
          <a:xfrm>
            <a:off x="4743767" y="2108544"/>
            <a:ext cx="857687" cy="1136060"/>
          </a:xfrm>
          <a:prstGeom prst="rect">
            <a:avLst/>
          </a:prstGeom>
          <a:noFill/>
          <a:ln w="9525">
            <a:noFill/>
            <a:miter lim="800000"/>
            <a:headEnd/>
            <a:tailEnd/>
          </a:ln>
          <a:effectLst/>
        </p:spPr>
      </p:pic>
      <p:cxnSp>
        <p:nvCxnSpPr>
          <p:cNvPr id="16" name="Straight Connector 43">
            <a:extLst>
              <a:ext uri="{FF2B5EF4-FFF2-40B4-BE49-F238E27FC236}">
                <a16:creationId xmlns:a16="http://schemas.microsoft.com/office/drawing/2014/main" id="{34F8D5B3-BD86-333E-3F50-A6BD4D626B9B}"/>
              </a:ext>
            </a:extLst>
          </p:cNvPr>
          <p:cNvCxnSpPr/>
          <p:nvPr/>
        </p:nvCxnSpPr>
        <p:spPr>
          <a:xfrm>
            <a:off x="658643" y="1977885"/>
            <a:ext cx="10606767" cy="0"/>
          </a:xfrm>
          <a:prstGeom prst="line">
            <a:avLst/>
          </a:prstGeom>
          <a:ln w="38100">
            <a:noFill/>
          </a:ln>
          <a:effectLst>
            <a:outerShdw blurRad="50800" dist="38100" dir="2700000" algn="ctr" rotWithShape="0">
              <a:srgbClr val="000000">
                <a:alpha val="16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44">
            <a:extLst>
              <a:ext uri="{FF2B5EF4-FFF2-40B4-BE49-F238E27FC236}">
                <a16:creationId xmlns:a16="http://schemas.microsoft.com/office/drawing/2014/main" id="{CAFD51A3-3C2E-BC29-35B1-59E45EABAD16}"/>
              </a:ext>
            </a:extLst>
          </p:cNvPr>
          <p:cNvCxnSpPr/>
          <p:nvPr/>
        </p:nvCxnSpPr>
        <p:spPr>
          <a:xfrm>
            <a:off x="658643" y="3038562"/>
            <a:ext cx="10606767" cy="0"/>
          </a:xfrm>
          <a:prstGeom prst="line">
            <a:avLst/>
          </a:prstGeom>
          <a:ln w="38100">
            <a:noFill/>
          </a:ln>
          <a:effectLst>
            <a:outerShdw blurRad="50800" dist="38100" dir="2700000" algn="ctr" rotWithShape="0">
              <a:srgbClr val="000000">
                <a:alpha val="16000"/>
              </a:srgbClr>
            </a:outerShdw>
          </a:effectLst>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D397995D-2954-B0B4-125B-38129CF58707}"/>
              </a:ext>
            </a:extLst>
          </p:cNvPr>
          <p:cNvPicPr>
            <a:picLocks noChangeAspect="1" noChangeArrowheads="1"/>
          </p:cNvPicPr>
          <p:nvPr/>
        </p:nvPicPr>
        <p:blipFill>
          <a:blip r:embed="rId8" cstate="print"/>
          <a:srcRect/>
          <a:stretch>
            <a:fillRect/>
          </a:stretch>
        </p:blipFill>
        <p:spPr bwMode="auto">
          <a:xfrm>
            <a:off x="2753400" y="2395069"/>
            <a:ext cx="883897" cy="817104"/>
          </a:xfrm>
          <a:prstGeom prst="rect">
            <a:avLst/>
          </a:prstGeom>
          <a:noFill/>
          <a:ln w="9525">
            <a:noFill/>
            <a:miter lim="800000"/>
            <a:headEnd/>
            <a:tailEnd/>
          </a:ln>
          <a:effectLst/>
        </p:spPr>
      </p:pic>
      <p:sp>
        <p:nvSpPr>
          <p:cNvPr id="19" name="Text Box 1130">
            <a:extLst>
              <a:ext uri="{FF2B5EF4-FFF2-40B4-BE49-F238E27FC236}">
                <a16:creationId xmlns:a16="http://schemas.microsoft.com/office/drawing/2014/main" id="{36FE93C7-2C34-5DC4-DAE0-90B24A96819E}"/>
              </a:ext>
            </a:extLst>
          </p:cNvPr>
          <p:cNvSpPr txBox="1">
            <a:spLocks noChangeArrowheads="1"/>
          </p:cNvSpPr>
          <p:nvPr/>
        </p:nvSpPr>
        <p:spPr bwMode="auto">
          <a:xfrm>
            <a:off x="2133600" y="3839836"/>
            <a:ext cx="2104613" cy="830997"/>
          </a:xfrm>
          <a:prstGeom prst="rect">
            <a:avLst/>
          </a:prstGeom>
          <a:noFill/>
          <a:ln w="12700">
            <a:noFill/>
            <a:miter lim="800000"/>
            <a:headEnd type="none" w="sm" len="sm"/>
            <a:tailEnd type="none" w="sm" len="sm"/>
          </a:ln>
          <a:effectLst/>
        </p:spPr>
        <p:txBody>
          <a:bodyPr wrap="square">
            <a:spAutoFit/>
          </a:bodyPr>
          <a:lstStyle/>
          <a:p>
            <a:pPr algn="ctr" fontAlgn="base">
              <a:spcBef>
                <a:spcPct val="0"/>
              </a:spcBef>
              <a:spcAft>
                <a:spcPct val="0"/>
              </a:spcAft>
            </a:pPr>
            <a:r>
              <a:rPr lang="en-US" sz="1200" b="1" dirty="0">
                <a:solidFill>
                  <a:schemeClr val="accent5"/>
                </a:solidFill>
                <a:latin typeface="Akkurat" panose="02000503030000020004" pitchFamily="2" charset="0"/>
                <a:cs typeface="Arial" charset="0"/>
              </a:rPr>
              <a:t>1999</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STERRAD</a:t>
            </a:r>
            <a:r>
              <a:rPr lang="en-US" sz="1200" b="1" baseline="30000" dirty="0">
                <a:solidFill>
                  <a:srgbClr val="444446"/>
                </a:solidFill>
                <a:latin typeface="Akkurat" panose="02000503030000020004" pitchFamily="2" charset="0"/>
                <a:cs typeface="Arial" charset="0"/>
              </a:rPr>
              <a:t>® </a:t>
            </a:r>
            <a:r>
              <a:rPr lang="en-US" sz="1200" b="1" dirty="0">
                <a:solidFill>
                  <a:srgbClr val="444446"/>
                </a:solidFill>
                <a:latin typeface="Akkurat" panose="02000503030000020004" pitchFamily="2" charset="0"/>
                <a:cs typeface="Arial" charset="0"/>
              </a:rPr>
              <a:t>CYCLESURE</a:t>
            </a:r>
            <a:r>
              <a:rPr lang="en-US" sz="1200" b="1" baseline="30000" dirty="0">
                <a:solidFill>
                  <a:srgbClr val="444446"/>
                </a:solidFill>
                <a:latin typeface="Akkurat" panose="02000503030000020004" pitchFamily="2" charset="0"/>
                <a:cs typeface="Arial" charset="0"/>
              </a:rPr>
              <a:t>®</a:t>
            </a:r>
            <a:r>
              <a:rPr lang="en-US" sz="1200" b="1" dirty="0">
                <a:solidFill>
                  <a:srgbClr val="444446"/>
                </a:solidFill>
                <a:latin typeface="Akkurat" panose="02000503030000020004" pitchFamily="2" charset="0"/>
                <a:cs typeface="Arial" charset="0"/>
              </a:rPr>
              <a:t> Biological Indicator</a:t>
            </a:r>
          </a:p>
          <a:p>
            <a:pPr algn="ctr"/>
            <a:endParaRPr lang="en-US" sz="1200" i="1" dirty="0">
              <a:solidFill>
                <a:srgbClr val="FF3300"/>
              </a:solidFill>
              <a:latin typeface="Akkurat" panose="02000503030000020004" pitchFamily="2" charset="0"/>
              <a:cs typeface="Arial" charset="0"/>
            </a:endParaRPr>
          </a:p>
        </p:txBody>
      </p:sp>
      <p:sp>
        <p:nvSpPr>
          <p:cNvPr id="21" name="Line 1105">
            <a:extLst>
              <a:ext uri="{FF2B5EF4-FFF2-40B4-BE49-F238E27FC236}">
                <a16:creationId xmlns:a16="http://schemas.microsoft.com/office/drawing/2014/main" id="{C95AE578-CE46-3D6C-A138-F60835368EE7}"/>
              </a:ext>
            </a:extLst>
          </p:cNvPr>
          <p:cNvSpPr>
            <a:spLocks noChangeShapeType="1"/>
          </p:cNvSpPr>
          <p:nvPr/>
        </p:nvSpPr>
        <p:spPr bwMode="auto">
          <a:xfrm flipH="1">
            <a:off x="3204187" y="3354874"/>
            <a:ext cx="0" cy="447715"/>
          </a:xfrm>
          <a:prstGeom prst="line">
            <a:avLst/>
          </a:prstGeom>
          <a:noFill/>
          <a:ln w="38100">
            <a:solidFill>
              <a:schemeClr val="accent3"/>
            </a:solidFill>
            <a:round/>
            <a:headEnd type="oval" w="sm" len="sm"/>
            <a:tailEnd type="oval" w="sm" len="sm"/>
          </a:ln>
          <a:effectLst>
            <a:outerShdw sx="1000" sy="1000" algn="ctr" rotWithShape="0">
              <a:srgbClr val="000000"/>
            </a:outerShdw>
          </a:effectLst>
        </p:spPr>
        <p:txBody>
          <a:bodyPr wrap="square">
            <a:spAutoFit/>
          </a:bodyPr>
          <a:lstStyle/>
          <a:p>
            <a:endParaRPr lang="en-US" dirty="0">
              <a:latin typeface="+mj-lt"/>
            </a:endParaRPr>
          </a:p>
        </p:txBody>
      </p:sp>
      <p:sp>
        <p:nvSpPr>
          <p:cNvPr id="26" name="TextBox 57">
            <a:extLst>
              <a:ext uri="{FF2B5EF4-FFF2-40B4-BE49-F238E27FC236}">
                <a16:creationId xmlns:a16="http://schemas.microsoft.com/office/drawing/2014/main" id="{3D085FE6-30C8-B0F5-29A7-A680D710E52C}"/>
              </a:ext>
            </a:extLst>
          </p:cNvPr>
          <p:cNvSpPr txBox="1"/>
          <p:nvPr/>
        </p:nvSpPr>
        <p:spPr>
          <a:xfrm>
            <a:off x="9296400" y="3883570"/>
            <a:ext cx="1727373" cy="646331"/>
          </a:xfrm>
          <a:prstGeom prst="rect">
            <a:avLst/>
          </a:prstGeom>
          <a:noFill/>
          <a:effectLst/>
        </p:spPr>
        <p:txBody>
          <a:bodyPr wrap="square" rtlCol="0">
            <a:spAutoFit/>
          </a:bodyPr>
          <a:lstStyle/>
          <a:p>
            <a:pPr algn="ctr" fontAlgn="base">
              <a:spcBef>
                <a:spcPct val="0"/>
              </a:spcBef>
              <a:spcAft>
                <a:spcPct val="0"/>
              </a:spcAft>
            </a:pPr>
            <a:r>
              <a:rPr lang="hr-HR" sz="1200" b="1" dirty="0">
                <a:solidFill>
                  <a:schemeClr val="accent5"/>
                </a:solidFill>
                <a:latin typeface="Akkurat" panose="02000503030000020004" pitchFamily="2" charset="0"/>
              </a:rPr>
              <a:t>2017</a:t>
            </a:r>
            <a:endParaRPr lang="en-US" sz="1200" b="1" dirty="0">
              <a:solidFill>
                <a:schemeClr val="accent5"/>
              </a:solidFill>
              <a:latin typeface="Akkurat" panose="02000503030000020004" pitchFamily="2" charset="0"/>
            </a:endParaRPr>
          </a:p>
          <a:p>
            <a:pPr algn="ctr" fontAlgn="base">
              <a:spcBef>
                <a:spcPct val="0"/>
              </a:spcBef>
              <a:spcAft>
                <a:spcPct val="0"/>
              </a:spcAft>
            </a:pPr>
            <a:r>
              <a:rPr lang="en-US" sz="1200" b="1" dirty="0">
                <a:solidFill>
                  <a:srgbClr val="444446"/>
                </a:solidFill>
                <a:latin typeface="Akkurat" panose="02000503030000020004" pitchFamily="2" charset="0"/>
                <a:cs typeface="Arial" charset="0"/>
              </a:rPr>
              <a:t>STERRAD </a:t>
            </a:r>
            <a:r>
              <a:rPr lang="en-US" sz="1200" b="1" dirty="0" err="1">
                <a:solidFill>
                  <a:srgbClr val="444446"/>
                </a:solidFill>
                <a:latin typeface="Akkurat" panose="02000503030000020004" pitchFamily="2" charset="0"/>
                <a:cs typeface="Arial" charset="0"/>
              </a:rPr>
              <a:t>ALLClear</a:t>
            </a:r>
            <a:r>
              <a:rPr lang="en-US" sz="1200" b="1" dirty="0">
                <a:solidFill>
                  <a:srgbClr val="444446"/>
                </a:solidFill>
                <a:latin typeface="Akkurat" panose="02000503030000020004" pitchFamily="2" charset="0"/>
                <a:cs typeface="Arial" charset="0"/>
              </a:rPr>
              <a:t>™ Software Upgrade</a:t>
            </a:r>
          </a:p>
        </p:txBody>
      </p:sp>
      <p:sp>
        <p:nvSpPr>
          <p:cNvPr id="30" name="TextBox 58">
            <a:extLst>
              <a:ext uri="{FF2B5EF4-FFF2-40B4-BE49-F238E27FC236}">
                <a16:creationId xmlns:a16="http://schemas.microsoft.com/office/drawing/2014/main" id="{A27179E8-1089-909B-01A5-6002CACC0EBD}"/>
              </a:ext>
            </a:extLst>
          </p:cNvPr>
          <p:cNvSpPr txBox="1"/>
          <p:nvPr/>
        </p:nvSpPr>
        <p:spPr>
          <a:xfrm>
            <a:off x="8517622" y="5206273"/>
            <a:ext cx="1455775" cy="646331"/>
          </a:xfrm>
          <a:prstGeom prst="rect">
            <a:avLst/>
          </a:prstGeom>
          <a:noFill/>
          <a:effectLst/>
        </p:spPr>
        <p:txBody>
          <a:bodyPr wrap="square" rtlCol="0">
            <a:spAutoFit/>
          </a:bodyPr>
          <a:lstStyle/>
          <a:p>
            <a:pPr algn="ctr" fontAlgn="base">
              <a:spcBef>
                <a:spcPct val="0"/>
              </a:spcBef>
              <a:spcAft>
                <a:spcPct val="0"/>
              </a:spcAft>
            </a:pPr>
            <a:r>
              <a:rPr lang="hr-HR" sz="1200" b="1" dirty="0">
                <a:solidFill>
                  <a:schemeClr val="accent5"/>
                </a:solidFill>
                <a:latin typeface="Akkurat" panose="02000503030000020004" pitchFamily="2" charset="0"/>
              </a:rPr>
              <a:t>2017</a:t>
            </a:r>
            <a:endParaRPr lang="en-US" sz="1200" b="1" dirty="0">
              <a:solidFill>
                <a:schemeClr val="accent5"/>
              </a:solidFill>
              <a:latin typeface="Akkurat" panose="02000503030000020004" pitchFamily="2" charset="0"/>
            </a:endParaRPr>
          </a:p>
          <a:p>
            <a:pPr algn="ctr" fontAlgn="base">
              <a:spcBef>
                <a:spcPct val="0"/>
              </a:spcBef>
              <a:spcAft>
                <a:spcPct val="0"/>
              </a:spcAft>
            </a:pPr>
            <a:r>
              <a:rPr lang="en-US" sz="1200" b="1" dirty="0">
                <a:solidFill>
                  <a:srgbClr val="444446"/>
                </a:solidFill>
                <a:latin typeface="Akkurat" panose="02000503030000020004" pitchFamily="2" charset="0"/>
                <a:cs typeface="Arial" charset="0"/>
              </a:rPr>
              <a:t>ASP ACCESS</a:t>
            </a:r>
            <a:r>
              <a:rPr lang="en-US" sz="1200" b="1" baseline="30000" dirty="0">
                <a:solidFill>
                  <a:srgbClr val="444446"/>
                </a:solidFill>
                <a:latin typeface="Akkurat" panose="02000503030000020004" pitchFamily="2" charset="0"/>
                <a:cs typeface="Arial" charset="0"/>
              </a:rPr>
              <a:t>TM</a:t>
            </a:r>
            <a:r>
              <a:rPr lang="en-US" sz="1200" b="1" dirty="0">
                <a:solidFill>
                  <a:srgbClr val="444446"/>
                </a:solidFill>
                <a:latin typeface="Akkurat" panose="02000503030000020004" pitchFamily="2" charset="0"/>
                <a:cs typeface="Arial" charset="0"/>
              </a:rPr>
              <a:t> </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Data Station</a:t>
            </a:r>
          </a:p>
        </p:txBody>
      </p:sp>
      <p:grpSp>
        <p:nvGrpSpPr>
          <p:cNvPr id="34" name="Group 59">
            <a:extLst>
              <a:ext uri="{FF2B5EF4-FFF2-40B4-BE49-F238E27FC236}">
                <a16:creationId xmlns:a16="http://schemas.microsoft.com/office/drawing/2014/main" id="{04B3AA9E-981D-70CC-354A-CFE6817E2517}"/>
              </a:ext>
            </a:extLst>
          </p:cNvPr>
          <p:cNvGrpSpPr/>
          <p:nvPr/>
        </p:nvGrpSpPr>
        <p:grpSpPr>
          <a:xfrm>
            <a:off x="7162800" y="4047787"/>
            <a:ext cx="1863972" cy="780738"/>
            <a:chOff x="2066935" y="4551484"/>
            <a:chExt cx="2449324" cy="956895"/>
          </a:xfrm>
          <a:effectLst/>
        </p:grpSpPr>
        <p:sp>
          <p:nvSpPr>
            <p:cNvPr id="36" name="TextBox 70">
              <a:extLst>
                <a:ext uri="{FF2B5EF4-FFF2-40B4-BE49-F238E27FC236}">
                  <a16:creationId xmlns:a16="http://schemas.microsoft.com/office/drawing/2014/main" id="{03B8F3F3-93E3-FD55-76CE-FAE8A34E0C12}"/>
                </a:ext>
              </a:extLst>
            </p:cNvPr>
            <p:cNvSpPr txBox="1"/>
            <p:nvPr/>
          </p:nvSpPr>
          <p:spPr>
            <a:xfrm>
              <a:off x="2066935" y="4551484"/>
              <a:ext cx="2449324" cy="792162"/>
            </a:xfrm>
            <a:prstGeom prst="rect">
              <a:avLst/>
            </a:prstGeom>
            <a:noFill/>
          </p:spPr>
          <p:txBody>
            <a:bodyPr wrap="none" rtlCol="0">
              <a:spAutoFit/>
            </a:bodyPr>
            <a:lstStyle/>
            <a:p>
              <a:pPr algn="ctr" fontAlgn="base">
                <a:spcBef>
                  <a:spcPct val="0"/>
                </a:spcBef>
                <a:spcAft>
                  <a:spcPct val="0"/>
                </a:spcAft>
              </a:pPr>
              <a:r>
                <a:rPr lang="hr-HR" sz="1200" b="1" dirty="0">
                  <a:solidFill>
                    <a:schemeClr val="accent5"/>
                  </a:solidFill>
                  <a:latin typeface="Akkurat" panose="02000503030000020004" pitchFamily="2" charset="0"/>
                </a:rPr>
                <a:t>2017</a:t>
              </a:r>
              <a:endParaRPr lang="en-US" sz="1200" b="1" dirty="0">
                <a:solidFill>
                  <a:schemeClr val="accent5"/>
                </a:solidFill>
                <a:latin typeface="Akkurat" panose="02000503030000020004" pitchFamily="2" charset="0"/>
              </a:endParaRPr>
            </a:p>
            <a:p>
              <a:pPr algn="ctr" fontAlgn="base">
                <a:spcBef>
                  <a:spcPct val="0"/>
                </a:spcBef>
                <a:spcAft>
                  <a:spcPct val="0"/>
                </a:spcAft>
              </a:pPr>
              <a:r>
                <a:rPr lang="en-US" sz="1200" b="1" dirty="0">
                  <a:solidFill>
                    <a:srgbClr val="444446"/>
                  </a:solidFill>
                  <a:latin typeface="Akkurat" panose="02000503030000020004" pitchFamily="2" charset="0"/>
                  <a:cs typeface="Arial" charset="0"/>
                </a:rPr>
                <a:t>STERRAD</a:t>
              </a:r>
              <a:r>
                <a:rPr lang="en-US" sz="1200" b="1" baseline="30000" dirty="0">
                  <a:solidFill>
                    <a:srgbClr val="444446"/>
                  </a:solidFill>
                  <a:latin typeface="Akkurat" panose="02000503030000020004" pitchFamily="2" charset="0"/>
                  <a:cs typeface="Arial" charset="0"/>
                </a:rPr>
                <a:t>®</a:t>
              </a:r>
              <a:r>
                <a:rPr lang="en-US" sz="1200" b="1" dirty="0">
                  <a:solidFill>
                    <a:srgbClr val="444446"/>
                  </a:solidFill>
                  <a:latin typeface="Akkurat" panose="02000503030000020004" pitchFamily="2" charset="0"/>
                  <a:cs typeface="Arial" charset="0"/>
                </a:rPr>
                <a:t> 100NX / NX </a:t>
              </a:r>
              <a:endParaRPr lang="hr-HR" sz="1200" b="1" dirty="0">
                <a:solidFill>
                  <a:srgbClr val="444446"/>
                </a:solidFill>
                <a:latin typeface="Akkurat" panose="02000503030000020004" pitchFamily="2" charset="0"/>
                <a:cs typeface="Arial" charset="0"/>
              </a:endParaRPr>
            </a:p>
            <a:p>
              <a:pPr fontAlgn="base">
                <a:spcBef>
                  <a:spcPct val="0"/>
                </a:spcBef>
                <a:spcAft>
                  <a:spcPct val="0"/>
                </a:spcAft>
              </a:pPr>
              <a:r>
                <a:rPr lang="en-US" sz="1200" i="1" dirty="0">
                  <a:solidFill>
                    <a:srgbClr val="000000"/>
                  </a:solidFill>
                  <a:latin typeface="Akkurat" panose="02000503030000020004" pitchFamily="2" charset="0"/>
                </a:rPr>
                <a:t>With</a:t>
              </a:r>
              <a:endParaRPr lang="en-US" sz="1200" dirty="0">
                <a:solidFill>
                  <a:srgbClr val="000000"/>
                </a:solidFill>
                <a:latin typeface="Akkurat" panose="02000503030000020004" pitchFamily="2" charset="0"/>
              </a:endParaRPr>
            </a:p>
          </p:txBody>
        </p:sp>
        <p:pic>
          <p:nvPicPr>
            <p:cNvPr id="37" name="Picture 71">
              <a:extLst>
                <a:ext uri="{FF2B5EF4-FFF2-40B4-BE49-F238E27FC236}">
                  <a16:creationId xmlns:a16="http://schemas.microsoft.com/office/drawing/2014/main" id="{F50156D2-A1D1-F5FE-B058-6BECB87EAC6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95752" y="5042726"/>
              <a:ext cx="963260" cy="465653"/>
            </a:xfrm>
            <a:prstGeom prst="rect">
              <a:avLst/>
            </a:prstGeom>
          </p:spPr>
        </p:pic>
      </p:grpSp>
      <p:pic>
        <p:nvPicPr>
          <p:cNvPr id="38" name="Picture 2">
            <a:extLst>
              <a:ext uri="{FF2B5EF4-FFF2-40B4-BE49-F238E27FC236}">
                <a16:creationId xmlns:a16="http://schemas.microsoft.com/office/drawing/2014/main" id="{E39A55EB-2802-6A99-1461-ACBA0FE03DA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725444" y="2632408"/>
            <a:ext cx="768552" cy="57950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5">
            <a:extLst>
              <a:ext uri="{FF2B5EF4-FFF2-40B4-BE49-F238E27FC236}">
                <a16:creationId xmlns:a16="http://schemas.microsoft.com/office/drawing/2014/main" id="{FD236342-3C93-45B5-E4E2-B1A7DA00AD33}"/>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514740" y="2253512"/>
            <a:ext cx="1150786" cy="102399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0" name="Group 2">
            <a:extLst>
              <a:ext uri="{FF2B5EF4-FFF2-40B4-BE49-F238E27FC236}">
                <a16:creationId xmlns:a16="http://schemas.microsoft.com/office/drawing/2014/main" id="{64F6A658-9EA7-C18F-01C9-D35300BA9673}"/>
              </a:ext>
            </a:extLst>
          </p:cNvPr>
          <p:cNvGrpSpPr/>
          <p:nvPr/>
        </p:nvGrpSpPr>
        <p:grpSpPr>
          <a:xfrm>
            <a:off x="8834357" y="2353034"/>
            <a:ext cx="803456" cy="824946"/>
            <a:chOff x="7379238" y="2302915"/>
            <a:chExt cx="692652" cy="711179"/>
          </a:xfrm>
          <a:effectLst/>
        </p:grpSpPr>
        <p:pic>
          <p:nvPicPr>
            <p:cNvPr id="41" name="Picture 2" descr="http://ecx.images-amazon.com/images/I/41sM4TFB4XL._SX300_.jpg">
              <a:extLst>
                <a:ext uri="{FF2B5EF4-FFF2-40B4-BE49-F238E27FC236}">
                  <a16:creationId xmlns:a16="http://schemas.microsoft.com/office/drawing/2014/main" id="{0D5A4440-8A20-A0E9-AA1C-2B5BD3378155}"/>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379238" y="2558633"/>
              <a:ext cx="246980" cy="4554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BThomps5\AppData\Local\Microsoft\Windows\Temporary Internet Files\Content.IE5\VLZQ2635\r9sj7[1].jpg">
              <a:extLst>
                <a:ext uri="{FF2B5EF4-FFF2-40B4-BE49-F238E27FC236}">
                  <a16:creationId xmlns:a16="http://schemas.microsoft.com/office/drawing/2014/main" id="{4CAD5D61-E2B6-C39D-BC92-357D4EB971E1}"/>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391061" y="2302915"/>
              <a:ext cx="249960" cy="26917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66">
              <a:extLst>
                <a:ext uri="{FF2B5EF4-FFF2-40B4-BE49-F238E27FC236}">
                  <a16:creationId xmlns:a16="http://schemas.microsoft.com/office/drawing/2014/main" id="{3C9C3160-A710-AC91-D4EF-F97BE32A5532}"/>
                </a:ext>
              </a:extLst>
            </p:cNvPr>
            <p:cNvGrpSpPr/>
            <p:nvPr/>
          </p:nvGrpSpPr>
          <p:grpSpPr>
            <a:xfrm>
              <a:off x="7601589" y="2422832"/>
              <a:ext cx="470301" cy="423843"/>
              <a:chOff x="6918172" y="1000899"/>
              <a:chExt cx="997404" cy="845113"/>
            </a:xfrm>
          </p:grpSpPr>
          <p:pic>
            <p:nvPicPr>
              <p:cNvPr id="44" name="Picture 4" descr="https://d2r79hdkfom2mt.cloudfront.net/catalog/product/cache/1/image/9df78eab33525d08d6e5fb8d27136e95/j/p/jpmorgan003_1_2.jpg">
                <a:extLst>
                  <a:ext uri="{FF2B5EF4-FFF2-40B4-BE49-F238E27FC236}">
                    <a16:creationId xmlns:a16="http://schemas.microsoft.com/office/drawing/2014/main" id="{629A5D30-1C30-64BE-F165-C8CC4FBC7C38}"/>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918172" y="1000899"/>
                <a:ext cx="997404" cy="84511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B7C08FAF-F981-7E5B-C1CD-CD1872FF723B}"/>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989519" y="1098207"/>
                <a:ext cx="857280" cy="4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46" name="Line 1105">
            <a:extLst>
              <a:ext uri="{FF2B5EF4-FFF2-40B4-BE49-F238E27FC236}">
                <a16:creationId xmlns:a16="http://schemas.microsoft.com/office/drawing/2014/main" id="{1719C3F5-A033-135A-D861-702C9D1385CB}"/>
              </a:ext>
            </a:extLst>
          </p:cNvPr>
          <p:cNvSpPr>
            <a:spLocks noChangeShapeType="1"/>
          </p:cNvSpPr>
          <p:nvPr/>
        </p:nvSpPr>
        <p:spPr bwMode="auto">
          <a:xfrm flipH="1">
            <a:off x="8046797" y="3341130"/>
            <a:ext cx="0" cy="447715"/>
          </a:xfrm>
          <a:prstGeom prst="line">
            <a:avLst/>
          </a:prstGeom>
          <a:noFill/>
          <a:ln w="38100">
            <a:solidFill>
              <a:schemeClr val="accent3"/>
            </a:solidFill>
            <a:round/>
            <a:headEnd type="oval" w="sm" len="sm"/>
            <a:tailEnd type="oval" w="sm" len="sm"/>
          </a:ln>
          <a:effectLst>
            <a:outerShdw sx="1000" sy="1000" algn="ctr" rotWithShape="0">
              <a:srgbClr val="000000"/>
            </a:outerShdw>
          </a:effectLst>
        </p:spPr>
        <p:txBody>
          <a:bodyPr wrap="square">
            <a:spAutoFit/>
          </a:bodyPr>
          <a:lstStyle/>
          <a:p>
            <a:endParaRPr lang="en-US" dirty="0">
              <a:latin typeface="+mj-lt"/>
            </a:endParaRPr>
          </a:p>
        </p:txBody>
      </p:sp>
      <p:sp>
        <p:nvSpPr>
          <p:cNvPr id="47" name="Line 1111">
            <a:extLst>
              <a:ext uri="{FF2B5EF4-FFF2-40B4-BE49-F238E27FC236}">
                <a16:creationId xmlns:a16="http://schemas.microsoft.com/office/drawing/2014/main" id="{341A4A7B-7CBE-F4E8-5FA0-7D57E6F15DD1}"/>
              </a:ext>
            </a:extLst>
          </p:cNvPr>
          <p:cNvSpPr>
            <a:spLocks noChangeShapeType="1"/>
          </p:cNvSpPr>
          <p:nvPr/>
        </p:nvSpPr>
        <p:spPr bwMode="auto">
          <a:xfrm>
            <a:off x="10963658" y="3360123"/>
            <a:ext cx="16822" cy="1747197"/>
          </a:xfrm>
          <a:prstGeom prst="line">
            <a:avLst/>
          </a:prstGeom>
          <a:noFill/>
          <a:ln w="38100">
            <a:solidFill>
              <a:schemeClr val="accent3"/>
            </a:solidFill>
            <a:round/>
            <a:headEnd type="oval" w="sm" len="sm"/>
            <a:tailEnd type="oval" w="sm" len="sm"/>
          </a:ln>
          <a:effectLst>
            <a:outerShdw sx="1000" sy="1000" algn="ctr" rotWithShape="0">
              <a:srgbClr val="000000"/>
            </a:outerShdw>
          </a:effectLst>
        </p:spPr>
        <p:txBody>
          <a:bodyPr wrap="square">
            <a:spAutoFit/>
          </a:bodyPr>
          <a:lstStyle/>
          <a:p>
            <a:endParaRPr lang="en-US" dirty="0">
              <a:latin typeface="+mj-lt"/>
            </a:endParaRPr>
          </a:p>
        </p:txBody>
      </p:sp>
      <p:sp>
        <p:nvSpPr>
          <p:cNvPr id="48" name="Line 1111">
            <a:extLst>
              <a:ext uri="{FF2B5EF4-FFF2-40B4-BE49-F238E27FC236}">
                <a16:creationId xmlns:a16="http://schemas.microsoft.com/office/drawing/2014/main" id="{464BECF3-8ABD-EDBF-AC38-0D7BE0F9F930}"/>
              </a:ext>
            </a:extLst>
          </p:cNvPr>
          <p:cNvSpPr>
            <a:spLocks noChangeShapeType="1"/>
          </p:cNvSpPr>
          <p:nvPr/>
        </p:nvSpPr>
        <p:spPr bwMode="auto">
          <a:xfrm>
            <a:off x="9233858" y="3331391"/>
            <a:ext cx="11652" cy="1739668"/>
          </a:xfrm>
          <a:prstGeom prst="line">
            <a:avLst/>
          </a:prstGeom>
          <a:noFill/>
          <a:ln w="38100">
            <a:solidFill>
              <a:schemeClr val="accent3"/>
            </a:solidFill>
            <a:round/>
            <a:headEnd type="oval" w="sm" len="sm"/>
            <a:tailEnd type="oval" w="sm" len="sm"/>
          </a:ln>
          <a:effectLst>
            <a:outerShdw sx="1000" sy="1000" algn="ctr" rotWithShape="0">
              <a:srgbClr val="000000"/>
            </a:outerShdw>
          </a:effectLst>
        </p:spPr>
        <p:txBody>
          <a:bodyPr wrap="square">
            <a:spAutoFit/>
          </a:bodyPr>
          <a:lstStyle/>
          <a:p>
            <a:endParaRPr lang="en-US" dirty="0">
              <a:latin typeface="+mj-lt"/>
            </a:endParaRPr>
          </a:p>
        </p:txBody>
      </p:sp>
      <p:sp>
        <p:nvSpPr>
          <p:cNvPr id="49" name="Line 1105">
            <a:extLst>
              <a:ext uri="{FF2B5EF4-FFF2-40B4-BE49-F238E27FC236}">
                <a16:creationId xmlns:a16="http://schemas.microsoft.com/office/drawing/2014/main" id="{E7FB7DC2-402B-2E32-04A6-9E2230E55A52}"/>
              </a:ext>
            </a:extLst>
          </p:cNvPr>
          <p:cNvSpPr>
            <a:spLocks noChangeShapeType="1"/>
          </p:cNvSpPr>
          <p:nvPr/>
        </p:nvSpPr>
        <p:spPr bwMode="auto">
          <a:xfrm flipH="1">
            <a:off x="10168151" y="3354873"/>
            <a:ext cx="0" cy="447715"/>
          </a:xfrm>
          <a:prstGeom prst="line">
            <a:avLst/>
          </a:prstGeom>
          <a:noFill/>
          <a:ln w="38100">
            <a:solidFill>
              <a:schemeClr val="accent3"/>
            </a:solidFill>
            <a:round/>
            <a:headEnd type="oval" w="sm" len="sm"/>
            <a:tailEnd type="oval" w="sm" len="sm"/>
          </a:ln>
          <a:effectLst>
            <a:outerShdw sx="1000" sy="1000" algn="ctr" rotWithShape="0">
              <a:srgbClr val="000000"/>
            </a:outerShdw>
          </a:effectLst>
        </p:spPr>
        <p:txBody>
          <a:bodyPr wrap="square">
            <a:spAutoFit/>
          </a:bodyPr>
          <a:lstStyle/>
          <a:p>
            <a:endParaRPr lang="en-US" dirty="0">
              <a:latin typeface="+mj-lt"/>
            </a:endParaRPr>
          </a:p>
        </p:txBody>
      </p:sp>
      <p:sp>
        <p:nvSpPr>
          <p:cNvPr id="50" name="TextBox 49">
            <a:extLst>
              <a:ext uri="{FF2B5EF4-FFF2-40B4-BE49-F238E27FC236}">
                <a16:creationId xmlns:a16="http://schemas.microsoft.com/office/drawing/2014/main" id="{A49ED746-4905-0F77-6737-12D00A6D77AB}"/>
              </a:ext>
            </a:extLst>
          </p:cNvPr>
          <p:cNvSpPr txBox="1"/>
          <p:nvPr/>
        </p:nvSpPr>
        <p:spPr>
          <a:xfrm>
            <a:off x="7241586" y="1561652"/>
            <a:ext cx="4830434" cy="276999"/>
          </a:xfrm>
          <a:prstGeom prst="rect">
            <a:avLst/>
          </a:prstGeom>
          <a:noFill/>
        </p:spPr>
        <p:txBody>
          <a:bodyPr wrap="square" rtlCol="0">
            <a:spAutoFit/>
          </a:bodyPr>
          <a:lstStyle/>
          <a:p>
            <a:pPr algn="ctr" fontAlgn="base">
              <a:spcBef>
                <a:spcPct val="0"/>
              </a:spcBef>
              <a:spcAft>
                <a:spcPct val="0"/>
              </a:spcAft>
            </a:pPr>
            <a:r>
              <a:rPr lang="hr-HR" sz="1200" b="1" dirty="0">
                <a:solidFill>
                  <a:schemeClr val="accent2"/>
                </a:solidFill>
                <a:latin typeface="Akkurat" panose="02000503030000020004" pitchFamily="2" charset="0"/>
              </a:rPr>
              <a:t>INTEGRATED LOW TEMPERATURE STERILIZATION ECOSYSTEM</a:t>
            </a:r>
            <a:endParaRPr lang="en-US" sz="1050" b="1" i="1" dirty="0">
              <a:solidFill>
                <a:schemeClr val="accent2"/>
              </a:solidFill>
              <a:latin typeface="Akkurat" panose="02000503030000020004" pitchFamily="2" charset="0"/>
            </a:endParaRPr>
          </a:p>
        </p:txBody>
      </p:sp>
      <p:pic>
        <p:nvPicPr>
          <p:cNvPr id="51" name="Picture 1135" descr="Sterrad 100S">
            <a:extLst>
              <a:ext uri="{FF2B5EF4-FFF2-40B4-BE49-F238E27FC236}">
                <a16:creationId xmlns:a16="http://schemas.microsoft.com/office/drawing/2014/main" id="{BAC2EF08-0AC0-5E4B-28B8-3344AF8C0299}"/>
              </a:ext>
            </a:extLst>
          </p:cNvPr>
          <p:cNvPicPr>
            <a:picLocks noChangeAspect="1" noChangeArrowheads="1"/>
          </p:cNvPicPr>
          <p:nvPr/>
        </p:nvPicPr>
        <p:blipFill>
          <a:blip r:embed="rId16" cstate="print"/>
          <a:srcRect t="1834" r="-14482"/>
          <a:stretch>
            <a:fillRect/>
          </a:stretch>
        </p:blipFill>
        <p:spPr bwMode="auto">
          <a:xfrm>
            <a:off x="1890639" y="2176520"/>
            <a:ext cx="576374" cy="1114078"/>
          </a:xfrm>
          <a:prstGeom prst="rect">
            <a:avLst/>
          </a:prstGeom>
          <a:noFill/>
          <a:ln w="9525">
            <a:noFill/>
            <a:miter lim="800000"/>
            <a:headEnd/>
            <a:tailEnd/>
          </a:ln>
          <a:effectLst/>
        </p:spPr>
      </p:pic>
      <p:sp>
        <p:nvSpPr>
          <p:cNvPr id="52" name="Text Box 1117">
            <a:extLst>
              <a:ext uri="{FF2B5EF4-FFF2-40B4-BE49-F238E27FC236}">
                <a16:creationId xmlns:a16="http://schemas.microsoft.com/office/drawing/2014/main" id="{638CC3B4-8CAF-0720-08A1-4CA46E62D368}"/>
              </a:ext>
            </a:extLst>
          </p:cNvPr>
          <p:cNvSpPr txBox="1">
            <a:spLocks noChangeArrowheads="1"/>
          </p:cNvSpPr>
          <p:nvPr/>
        </p:nvSpPr>
        <p:spPr bwMode="auto">
          <a:xfrm>
            <a:off x="3185906" y="5149299"/>
            <a:ext cx="2047636" cy="646331"/>
          </a:xfrm>
          <a:prstGeom prst="rect">
            <a:avLst/>
          </a:prstGeom>
          <a:noFill/>
          <a:ln w="12700">
            <a:noFill/>
            <a:miter lim="800000"/>
            <a:headEnd type="none" w="sm" len="sm"/>
            <a:tailEnd type="none" w="sm" len="sm"/>
          </a:ln>
          <a:effectLst/>
        </p:spPr>
        <p:txBody>
          <a:bodyPr wrap="square">
            <a:spAutoFit/>
          </a:bodyPr>
          <a:lstStyle/>
          <a:p>
            <a:pPr algn="ctr" fontAlgn="base">
              <a:spcBef>
                <a:spcPct val="0"/>
              </a:spcBef>
              <a:spcAft>
                <a:spcPct val="0"/>
              </a:spcAft>
            </a:pPr>
            <a:r>
              <a:rPr lang="en-US" sz="1200" b="1" dirty="0">
                <a:solidFill>
                  <a:schemeClr val="accent5"/>
                </a:solidFill>
                <a:latin typeface="Akkurat" panose="02000503030000020004" pitchFamily="2" charset="0"/>
                <a:cs typeface="Arial" charset="0"/>
              </a:rPr>
              <a:t>2002</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Launched</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STERRAD</a:t>
            </a:r>
            <a:r>
              <a:rPr lang="en-US" sz="1200" b="1" baseline="30000" dirty="0">
                <a:solidFill>
                  <a:srgbClr val="444446"/>
                </a:solidFill>
                <a:latin typeface="Akkurat" panose="02000503030000020004" pitchFamily="2" charset="0"/>
                <a:cs typeface="Arial" charset="0"/>
              </a:rPr>
              <a:t>®</a:t>
            </a:r>
            <a:r>
              <a:rPr lang="en-US" sz="1200" b="1" dirty="0">
                <a:solidFill>
                  <a:srgbClr val="444446"/>
                </a:solidFill>
                <a:latin typeface="Akkurat" panose="02000503030000020004" pitchFamily="2" charset="0"/>
                <a:cs typeface="Arial" charset="0"/>
              </a:rPr>
              <a:t> 200 System</a:t>
            </a:r>
          </a:p>
        </p:txBody>
      </p:sp>
      <p:pic>
        <p:nvPicPr>
          <p:cNvPr id="53" name="Picture 1118" descr="200 copy">
            <a:extLst>
              <a:ext uri="{FF2B5EF4-FFF2-40B4-BE49-F238E27FC236}">
                <a16:creationId xmlns:a16="http://schemas.microsoft.com/office/drawing/2014/main" id="{34EC5F8B-D190-2E44-2CE9-63BFD795440E}"/>
              </a:ext>
            </a:extLst>
          </p:cNvPr>
          <p:cNvPicPr>
            <a:picLocks noChangeAspect="1" noChangeArrowheads="1"/>
          </p:cNvPicPr>
          <p:nvPr/>
        </p:nvPicPr>
        <p:blipFill>
          <a:blip r:embed="rId17" cstate="print">
            <a:clrChange>
              <a:clrFrom>
                <a:srgbClr val="FFFFFF"/>
              </a:clrFrom>
              <a:clrTo>
                <a:srgbClr val="FFFFFF">
                  <a:alpha val="0"/>
                </a:srgbClr>
              </a:clrTo>
            </a:clrChange>
          </a:blip>
          <a:srcRect l="17725" t="11084" r="20786" b="9528"/>
          <a:stretch>
            <a:fillRect/>
          </a:stretch>
        </p:blipFill>
        <p:spPr bwMode="auto">
          <a:xfrm>
            <a:off x="3875325" y="2102069"/>
            <a:ext cx="648191" cy="1178530"/>
          </a:xfrm>
          <a:prstGeom prst="rect">
            <a:avLst/>
          </a:prstGeom>
          <a:noFill/>
          <a:ln w="9525">
            <a:noFill/>
            <a:miter lim="800000"/>
            <a:headEnd/>
            <a:tailEnd/>
          </a:ln>
          <a:effectLst/>
        </p:spPr>
      </p:pic>
      <p:sp>
        <p:nvSpPr>
          <p:cNvPr id="54" name="Line 1105">
            <a:extLst>
              <a:ext uri="{FF2B5EF4-FFF2-40B4-BE49-F238E27FC236}">
                <a16:creationId xmlns:a16="http://schemas.microsoft.com/office/drawing/2014/main" id="{A9739FD5-6D1F-C620-7367-8A64C69D8447}"/>
              </a:ext>
            </a:extLst>
          </p:cNvPr>
          <p:cNvSpPr>
            <a:spLocks noChangeShapeType="1"/>
          </p:cNvSpPr>
          <p:nvPr/>
        </p:nvSpPr>
        <p:spPr bwMode="auto">
          <a:xfrm flipH="1">
            <a:off x="4167635" y="3341130"/>
            <a:ext cx="6455" cy="1729928"/>
          </a:xfrm>
          <a:prstGeom prst="line">
            <a:avLst/>
          </a:prstGeom>
          <a:noFill/>
          <a:ln w="38100">
            <a:solidFill>
              <a:schemeClr val="accent3"/>
            </a:solidFill>
            <a:round/>
            <a:headEnd type="oval" w="sm" len="sm"/>
            <a:tailEnd type="oval" w="sm" len="sm"/>
          </a:ln>
          <a:effectLst>
            <a:outerShdw sx="1000" sy="1000" algn="ctr" rotWithShape="0">
              <a:srgbClr val="000000"/>
            </a:outerShdw>
          </a:effectLst>
        </p:spPr>
        <p:txBody>
          <a:bodyPr wrap="square">
            <a:spAutoFit/>
          </a:bodyPr>
          <a:lstStyle/>
          <a:p>
            <a:endParaRPr lang="en-US" dirty="0">
              <a:latin typeface="+mj-lt"/>
            </a:endParaRPr>
          </a:p>
        </p:txBody>
      </p:sp>
      <p:sp>
        <p:nvSpPr>
          <p:cNvPr id="55" name="Line 1105">
            <a:extLst>
              <a:ext uri="{FF2B5EF4-FFF2-40B4-BE49-F238E27FC236}">
                <a16:creationId xmlns:a16="http://schemas.microsoft.com/office/drawing/2014/main" id="{5AE306E4-662D-98CC-5103-A6C9EE705735}"/>
              </a:ext>
            </a:extLst>
          </p:cNvPr>
          <p:cNvSpPr>
            <a:spLocks noChangeShapeType="1"/>
          </p:cNvSpPr>
          <p:nvPr/>
        </p:nvSpPr>
        <p:spPr bwMode="auto">
          <a:xfrm flipH="1">
            <a:off x="5228312" y="3391079"/>
            <a:ext cx="0" cy="447715"/>
          </a:xfrm>
          <a:prstGeom prst="line">
            <a:avLst/>
          </a:prstGeom>
          <a:noFill/>
          <a:ln w="38100">
            <a:solidFill>
              <a:schemeClr val="accent3"/>
            </a:solidFill>
            <a:round/>
            <a:headEnd type="oval" w="sm" len="sm"/>
            <a:tailEnd type="oval" w="sm" len="sm"/>
          </a:ln>
          <a:effectLst>
            <a:outerShdw sx="1000" sy="1000" algn="ctr" rotWithShape="0">
              <a:srgbClr val="000000"/>
            </a:outerShdw>
          </a:effectLst>
        </p:spPr>
        <p:txBody>
          <a:bodyPr wrap="square">
            <a:spAutoFit/>
          </a:bodyPr>
          <a:lstStyle/>
          <a:p>
            <a:endParaRPr lang="en-US" dirty="0">
              <a:latin typeface="+mj-lt"/>
            </a:endParaRPr>
          </a:p>
        </p:txBody>
      </p:sp>
      <p:sp>
        <p:nvSpPr>
          <p:cNvPr id="56" name="Text Box 1121">
            <a:extLst>
              <a:ext uri="{FF2B5EF4-FFF2-40B4-BE49-F238E27FC236}">
                <a16:creationId xmlns:a16="http://schemas.microsoft.com/office/drawing/2014/main" id="{AD4487EB-898F-4DD4-EFCC-C948ED69893D}"/>
              </a:ext>
            </a:extLst>
          </p:cNvPr>
          <p:cNvSpPr txBox="1">
            <a:spLocks noChangeArrowheads="1"/>
          </p:cNvSpPr>
          <p:nvPr/>
        </p:nvSpPr>
        <p:spPr bwMode="auto">
          <a:xfrm>
            <a:off x="4267200" y="3943921"/>
            <a:ext cx="1941849" cy="646331"/>
          </a:xfrm>
          <a:prstGeom prst="rect">
            <a:avLst/>
          </a:prstGeom>
          <a:noFill/>
          <a:ln w="12700">
            <a:noFill/>
            <a:miter lim="800000"/>
            <a:headEnd type="none" w="sm" len="sm"/>
            <a:tailEnd type="none" w="sm" len="sm"/>
          </a:ln>
          <a:effectLst/>
        </p:spPr>
        <p:txBody>
          <a:bodyPr wrap="square">
            <a:spAutoFit/>
          </a:bodyPr>
          <a:lstStyle>
            <a:defPPr>
              <a:defRPr lang="en-US"/>
            </a:defPPr>
            <a:lvl1pPr algn="ctr" fontAlgn="base">
              <a:spcBef>
                <a:spcPct val="0"/>
              </a:spcBef>
              <a:spcAft>
                <a:spcPct val="0"/>
              </a:spcAft>
              <a:defRPr sz="1000" b="1">
                <a:solidFill>
                  <a:srgbClr val="E20177"/>
                </a:solidFill>
                <a:cs typeface="Arial" charset="0"/>
              </a:defRPr>
            </a:lvl1pPr>
          </a:lstStyle>
          <a:p>
            <a:r>
              <a:rPr lang="en-US" sz="1200" dirty="0">
                <a:solidFill>
                  <a:schemeClr val="accent5"/>
                </a:solidFill>
                <a:latin typeface="Akkurat" panose="02000503030000020004" pitchFamily="2" charset="0"/>
              </a:rPr>
              <a:t>2005</a:t>
            </a:r>
          </a:p>
          <a:p>
            <a:r>
              <a:rPr lang="en-US" sz="1200" dirty="0">
                <a:solidFill>
                  <a:srgbClr val="444446"/>
                </a:solidFill>
                <a:latin typeface="Akkurat" panose="02000503030000020004" pitchFamily="2" charset="0"/>
              </a:rPr>
              <a:t>Launched</a:t>
            </a:r>
          </a:p>
          <a:p>
            <a:r>
              <a:rPr lang="en-US" sz="1200" dirty="0">
                <a:solidFill>
                  <a:srgbClr val="444446"/>
                </a:solidFill>
                <a:latin typeface="Akkurat" panose="02000503030000020004" pitchFamily="2" charset="0"/>
              </a:rPr>
              <a:t>STERRAD</a:t>
            </a:r>
            <a:r>
              <a:rPr lang="en-US" sz="1200" baseline="30000" dirty="0">
                <a:solidFill>
                  <a:srgbClr val="444446"/>
                </a:solidFill>
                <a:latin typeface="Akkurat" panose="02000503030000020004" pitchFamily="2" charset="0"/>
              </a:rPr>
              <a:t>®</a:t>
            </a:r>
            <a:r>
              <a:rPr lang="en-US" sz="1200" dirty="0">
                <a:solidFill>
                  <a:srgbClr val="444446"/>
                </a:solidFill>
                <a:latin typeface="Akkurat" panose="02000503030000020004" pitchFamily="2" charset="0"/>
              </a:rPr>
              <a:t> NX™ System</a:t>
            </a:r>
          </a:p>
        </p:txBody>
      </p:sp>
      <p:sp>
        <p:nvSpPr>
          <p:cNvPr id="57" name="Line 1105">
            <a:extLst>
              <a:ext uri="{FF2B5EF4-FFF2-40B4-BE49-F238E27FC236}">
                <a16:creationId xmlns:a16="http://schemas.microsoft.com/office/drawing/2014/main" id="{E2002573-FB8F-1639-3D54-96CFC92B96C4}"/>
              </a:ext>
            </a:extLst>
          </p:cNvPr>
          <p:cNvSpPr>
            <a:spLocks noChangeShapeType="1"/>
          </p:cNvSpPr>
          <p:nvPr/>
        </p:nvSpPr>
        <p:spPr bwMode="auto">
          <a:xfrm>
            <a:off x="6144018" y="3354873"/>
            <a:ext cx="21885" cy="1723534"/>
          </a:xfrm>
          <a:prstGeom prst="line">
            <a:avLst/>
          </a:prstGeom>
          <a:noFill/>
          <a:ln w="38100">
            <a:solidFill>
              <a:schemeClr val="accent3"/>
            </a:solidFill>
            <a:round/>
            <a:headEnd type="oval" w="sm" len="sm"/>
            <a:tailEnd type="oval" w="sm" len="sm"/>
          </a:ln>
          <a:effectLst>
            <a:outerShdw sx="1000" sy="1000" algn="ctr" rotWithShape="0">
              <a:srgbClr val="000000"/>
            </a:outerShdw>
          </a:effectLst>
        </p:spPr>
        <p:txBody>
          <a:bodyPr wrap="square">
            <a:spAutoFit/>
          </a:bodyPr>
          <a:lstStyle/>
          <a:p>
            <a:endParaRPr lang="en-US" dirty="0">
              <a:latin typeface="+mj-lt"/>
            </a:endParaRPr>
          </a:p>
        </p:txBody>
      </p:sp>
      <p:pic>
        <p:nvPicPr>
          <p:cNvPr id="58" name="Picture 37">
            <a:extLst>
              <a:ext uri="{FF2B5EF4-FFF2-40B4-BE49-F238E27FC236}">
                <a16:creationId xmlns:a16="http://schemas.microsoft.com/office/drawing/2014/main" id="{026195D1-BBFE-F74E-EE30-152425A4831B}"/>
              </a:ext>
            </a:extLst>
          </p:cNvPr>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796713" y="2775316"/>
            <a:ext cx="735698" cy="355481"/>
          </a:xfrm>
          <a:prstGeom prst="rect">
            <a:avLst/>
          </a:prstGeom>
          <a:solidFill>
            <a:schemeClr val="bg1"/>
          </a:solidFill>
          <a:ln>
            <a:noFill/>
          </a:ln>
          <a:effectLst/>
        </p:spPr>
      </p:pic>
      <p:sp>
        <p:nvSpPr>
          <p:cNvPr id="59" name="Text Box 1121">
            <a:extLst>
              <a:ext uri="{FF2B5EF4-FFF2-40B4-BE49-F238E27FC236}">
                <a16:creationId xmlns:a16="http://schemas.microsoft.com/office/drawing/2014/main" id="{F7495D63-E735-4449-0553-1CF32C45B51E}"/>
              </a:ext>
            </a:extLst>
          </p:cNvPr>
          <p:cNvSpPr txBox="1">
            <a:spLocks noChangeArrowheads="1"/>
          </p:cNvSpPr>
          <p:nvPr/>
        </p:nvSpPr>
        <p:spPr bwMode="auto">
          <a:xfrm>
            <a:off x="10094958" y="5164971"/>
            <a:ext cx="1575818" cy="1015663"/>
          </a:xfrm>
          <a:prstGeom prst="rect">
            <a:avLst/>
          </a:prstGeom>
          <a:noFill/>
          <a:ln w="12700">
            <a:noFill/>
            <a:miter lim="800000"/>
            <a:headEnd type="none" w="sm" len="sm"/>
            <a:tailEnd type="none" w="sm" len="sm"/>
          </a:ln>
          <a:effectLst/>
        </p:spPr>
        <p:txBody>
          <a:bodyPr wrap="square">
            <a:spAutoFit/>
          </a:bodyPr>
          <a:lstStyle/>
          <a:p>
            <a:pPr algn="ctr" fontAlgn="base">
              <a:spcBef>
                <a:spcPct val="0"/>
              </a:spcBef>
              <a:spcAft>
                <a:spcPct val="0"/>
              </a:spcAft>
            </a:pPr>
            <a:r>
              <a:rPr lang="en-US" sz="1200" b="1" dirty="0">
                <a:solidFill>
                  <a:schemeClr val="accent5"/>
                </a:solidFill>
                <a:latin typeface="Akkurat" panose="02000503030000020004" pitchFamily="2" charset="0"/>
              </a:rPr>
              <a:t>2017</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VELOCITY</a:t>
            </a:r>
          </a:p>
          <a:p>
            <a:pPr algn="ctr" fontAlgn="base">
              <a:spcBef>
                <a:spcPct val="0"/>
              </a:spcBef>
              <a:spcAft>
                <a:spcPct val="0"/>
              </a:spcAft>
            </a:pPr>
            <a:r>
              <a:rPr lang="en-US" sz="1200" b="1" dirty="0">
                <a:solidFill>
                  <a:srgbClr val="444446"/>
                </a:solidFill>
                <a:latin typeface="Akkurat" panose="02000503030000020004" pitchFamily="2" charset="0"/>
                <a:cs typeface="Arial" charset="0"/>
              </a:rPr>
              <a:t>Reader &amp; </a:t>
            </a:r>
            <a:r>
              <a:rPr lang="cs-CZ" sz="1200" b="1" dirty="0">
                <a:solidFill>
                  <a:srgbClr val="444446"/>
                </a:solidFill>
                <a:latin typeface="Akkurat" panose="02000503030000020004" pitchFamily="2" charset="0"/>
                <a:cs typeface="Arial" charset="0"/>
              </a:rPr>
              <a:t>15</a:t>
            </a:r>
            <a:r>
              <a:rPr lang="en-US" sz="1200" b="1" dirty="0">
                <a:solidFill>
                  <a:srgbClr val="444446"/>
                </a:solidFill>
                <a:latin typeface="Akkurat" panose="02000503030000020004" pitchFamily="2" charset="0"/>
                <a:cs typeface="Arial" charset="0"/>
              </a:rPr>
              <a:t>’Biological Indicator</a:t>
            </a:r>
          </a:p>
        </p:txBody>
      </p:sp>
      <p:sp>
        <p:nvSpPr>
          <p:cNvPr id="60" name="Rounded Rectangle 4">
            <a:extLst>
              <a:ext uri="{FF2B5EF4-FFF2-40B4-BE49-F238E27FC236}">
                <a16:creationId xmlns:a16="http://schemas.microsoft.com/office/drawing/2014/main" id="{67F25023-9D53-AB12-322A-F4CA4319D8D9}"/>
              </a:ext>
            </a:extLst>
          </p:cNvPr>
          <p:cNvSpPr/>
          <p:nvPr/>
        </p:nvSpPr>
        <p:spPr>
          <a:xfrm>
            <a:off x="7033295" y="1925290"/>
            <a:ext cx="4893094" cy="4313241"/>
          </a:xfrm>
          <a:prstGeom prst="roundRect">
            <a:avLst>
              <a:gd name="adj" fmla="val 884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Imagem 59">
            <a:extLst>
              <a:ext uri="{FF2B5EF4-FFF2-40B4-BE49-F238E27FC236}">
                <a16:creationId xmlns:a16="http://schemas.microsoft.com/office/drawing/2014/main" id="{50D67352-C182-4716-5BA5-3DF81B0229C8}"/>
              </a:ext>
            </a:extLst>
          </p:cNvPr>
          <p:cNvPicPr>
            <a:picLocks noChangeAspect="1"/>
          </p:cNvPicPr>
          <p:nvPr/>
        </p:nvPicPr>
        <p:blipFill>
          <a:blip r:embed="rId3"/>
          <a:stretch>
            <a:fillRect/>
          </a:stretch>
        </p:blipFill>
        <p:spPr>
          <a:xfrm>
            <a:off x="7086600" y="1596241"/>
            <a:ext cx="263031" cy="236728"/>
          </a:xfrm>
          <a:prstGeom prst="rect">
            <a:avLst/>
          </a:prstGeom>
        </p:spPr>
      </p:pic>
      <p:sp>
        <p:nvSpPr>
          <p:cNvPr id="62" name="Rectangle 3">
            <a:extLst>
              <a:ext uri="{FF2B5EF4-FFF2-40B4-BE49-F238E27FC236}">
                <a16:creationId xmlns:a16="http://schemas.microsoft.com/office/drawing/2014/main" id="{CC68AC66-8AD3-C1CC-4952-E989189A5E1F}"/>
              </a:ext>
            </a:extLst>
          </p:cNvPr>
          <p:cNvSpPr/>
          <p:nvPr/>
        </p:nvSpPr>
        <p:spPr>
          <a:xfrm>
            <a:off x="0" y="1066800"/>
            <a:ext cx="12185904" cy="400110"/>
          </a:xfrm>
          <a:prstGeom prst="rect">
            <a:avLst/>
          </a:prstGeom>
          <a:solidFill>
            <a:schemeClr val="accent2"/>
          </a:solidFill>
        </p:spPr>
        <p:txBody>
          <a:bodyPr wrap="square">
            <a:spAutoFit/>
          </a:bodyPr>
          <a:lstStyle/>
          <a:p>
            <a:r>
              <a:rPr lang="hr-HR" sz="2000" dirty="0">
                <a:solidFill>
                  <a:schemeClr val="bg1"/>
                </a:solidFill>
                <a:latin typeface="Akkurat" panose="02000503030000020004" pitchFamily="2" charset="0"/>
              </a:rPr>
              <a:t>         HISTORIE INOVACÍ V TERMINALNÍ STERILIZACI</a:t>
            </a:r>
          </a:p>
        </p:txBody>
      </p:sp>
    </p:spTree>
    <p:extLst>
      <p:ext uri="{BB962C8B-B14F-4D97-AF65-F5344CB8AC3E}">
        <p14:creationId xmlns:p14="http://schemas.microsoft.com/office/powerpoint/2010/main" val="2710004462"/>
      </p:ext>
    </p:extLst>
  </p:cSld>
  <p:clrMapOvr>
    <a:masterClrMapping/>
  </p:clrMapOvr>
</p:sld>
</file>

<file path=ppt/theme/theme1.xml><?xml version="1.0" encoding="utf-8"?>
<a:theme xmlns:a="http://schemas.openxmlformats.org/drawingml/2006/main" name="ASP">
  <a:themeElements>
    <a:clrScheme name="ASP 2020">
      <a:dk1>
        <a:sysClr val="windowText" lastClr="000000"/>
      </a:dk1>
      <a:lt1>
        <a:sysClr val="window" lastClr="FFFFFF"/>
      </a:lt1>
      <a:dk2>
        <a:srgbClr val="392D4C"/>
      </a:dk2>
      <a:lt2>
        <a:srgbClr val="F2F0F3"/>
      </a:lt2>
      <a:accent1>
        <a:srgbClr val="D5CEE2"/>
      </a:accent1>
      <a:accent2>
        <a:srgbClr val="392D4C"/>
      </a:accent2>
      <a:accent3>
        <a:srgbClr val="00CEAB"/>
      </a:accent3>
      <a:accent4>
        <a:srgbClr val="C2FEF4"/>
      </a:accent4>
      <a:accent5>
        <a:srgbClr val="009A80"/>
      </a:accent5>
      <a:accent6>
        <a:srgbClr val="EB1DA6"/>
      </a:accent6>
      <a:hlink>
        <a:srgbClr val="00CEAB"/>
      </a:hlink>
      <a:folHlink>
        <a:srgbClr val="00CE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SP" id="{E35AB547-F4DB-4677-BBB3-C13F7FE7F761}" vid="{601DB54B-4AEA-4ABF-8AD6-129A7AFEE6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324aa33-56f8-48c1-be84-74e6b73c7c3a">
      <UserInfo>
        <DisplayName>Bastas, Kostas [CONGR]</DisplayName>
        <AccountId>184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624C0087C2914D98A6BF70C9D9B02E" ma:contentTypeVersion="13" ma:contentTypeDescription="Create a new document." ma:contentTypeScope="" ma:versionID="243366431abd0e527f034957a52f42fe">
  <xsd:schema xmlns:xsd="http://www.w3.org/2001/XMLSchema" xmlns:xs="http://www.w3.org/2001/XMLSchema" xmlns:p="http://schemas.microsoft.com/office/2006/metadata/properties" xmlns:ns3="3c014dfe-e5a3-4a20-82c2-a8281be1ee80" xmlns:ns4="8324aa33-56f8-48c1-be84-74e6b73c7c3a" targetNamespace="http://schemas.microsoft.com/office/2006/metadata/properties" ma:root="true" ma:fieldsID="41fe1e2e778df639573aa57e3a134f6c" ns3:_="" ns4:_="">
    <xsd:import namespace="3c014dfe-e5a3-4a20-82c2-a8281be1ee80"/>
    <xsd:import namespace="8324aa33-56f8-48c1-be84-74e6b73c7c3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014dfe-e5a3-4a20-82c2-a8281be1ee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24aa33-56f8-48c1-be84-74e6b73c7c3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9072BA-6093-408C-876B-F23C62FFFFE2}">
  <ds:schemaRefs>
    <ds:schemaRef ds:uri="http://schemas.microsoft.com/sharepoint/v3/contenttype/forms"/>
  </ds:schemaRefs>
</ds:datastoreItem>
</file>

<file path=customXml/itemProps2.xml><?xml version="1.0" encoding="utf-8"?>
<ds:datastoreItem xmlns:ds="http://schemas.openxmlformats.org/officeDocument/2006/customXml" ds:itemID="{6269FE5B-C6F1-4ED2-8C84-3E117D0E587E}">
  <ds:schemaRefs>
    <ds:schemaRef ds:uri="http://schemas.microsoft.com/office/2006/metadata/properties"/>
    <ds:schemaRef ds:uri="http://schemas.microsoft.com/office/infopath/2007/PartnerControls"/>
    <ds:schemaRef ds:uri="8324aa33-56f8-48c1-be84-74e6b73c7c3a"/>
  </ds:schemaRefs>
</ds:datastoreItem>
</file>

<file path=customXml/itemProps3.xml><?xml version="1.0" encoding="utf-8"?>
<ds:datastoreItem xmlns:ds="http://schemas.openxmlformats.org/officeDocument/2006/customXml" ds:itemID="{73A43CD1-F3E7-4385-B7AF-1975A938F6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014dfe-e5a3-4a20-82c2-a8281be1ee80"/>
    <ds:schemaRef ds:uri="8324aa33-56f8-48c1-be84-74e6b73c7c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3086</Words>
  <Application>Microsoft Office PowerPoint</Application>
  <PresentationFormat>Widescreen</PresentationFormat>
  <Paragraphs>335</Paragraphs>
  <Slides>24</Slides>
  <Notes>22</Notes>
  <HiddenSlides>9</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Akkurat</vt:lpstr>
      <vt:lpstr>Arial </vt:lpstr>
      <vt:lpstr>Avenir</vt:lpstr>
      <vt:lpstr>Avenir LT Std 45 Book</vt:lpstr>
      <vt:lpstr>Avenir LT Std 55 Roman</vt:lpstr>
      <vt:lpstr>INDEPENDENT Text Medium</vt:lpstr>
      <vt:lpstr>Arial</vt:lpstr>
      <vt:lpstr>Calibri</vt:lpstr>
      <vt:lpstr>Times New Roman</vt:lpstr>
      <vt:lpstr>Wingdings</vt:lpstr>
      <vt:lpstr>ASP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Rochon</dc:creator>
  <cp:lastModifiedBy>Gajarský, Jaroslav</cp:lastModifiedBy>
  <cp:revision>1615</cp:revision>
  <cp:lastPrinted>2018-07-24T19:49:35Z</cp:lastPrinted>
  <dcterms:created xsi:type="dcterms:W3CDTF">2015-02-27T20:01:18Z</dcterms:created>
  <dcterms:modified xsi:type="dcterms:W3CDTF">2024-10-02T07:07:52Z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0x010100FC624C0087C2914D98A6BF70C9D9B02E</vt:lpwstr>
  </property>
</Properties>
</file>